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88D3C6-1004-441A-B454-9725B9FEB607}" v="425" dt="2020-07-09T11:05:29.640"/>
    <p1510:client id="{A3D2D59F-B3FE-4926-BF81-3A7DA18A4C58}" v="8" dt="2020-07-08T14:45:41.3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80" d="100"/>
          <a:sy n="80" d="100"/>
        </p:scale>
        <p:origin x="31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zieskelding" userId="S::lizzieskelding_hotmail.com#ext#@doncasterutc450.onmicrosoft.com::56699fc0-b45d-4d5c-9a0a-a6ea4a203bc6" providerId="AD" clId="Web-{A3D2D59F-B3FE-4926-BF81-3A7DA18A4C58}"/>
    <pc:docChg chg="modSld">
      <pc:chgData name="lizzieskelding" userId="S::lizzieskelding_hotmail.com#ext#@doncasterutc450.onmicrosoft.com::56699fc0-b45d-4d5c-9a0a-a6ea4a203bc6" providerId="AD" clId="Web-{A3D2D59F-B3FE-4926-BF81-3A7DA18A4C58}" dt="2020-07-08T14:45:41.368" v="7" actId="20577"/>
      <pc:docMkLst>
        <pc:docMk/>
      </pc:docMkLst>
      <pc:sldChg chg="modSp">
        <pc:chgData name="lizzieskelding" userId="S::lizzieskelding_hotmail.com#ext#@doncasterutc450.onmicrosoft.com::56699fc0-b45d-4d5c-9a0a-a6ea4a203bc6" providerId="AD" clId="Web-{A3D2D59F-B3FE-4926-BF81-3A7DA18A4C58}" dt="2020-07-08T14:45:41.368" v="7" actId="20577"/>
        <pc:sldMkLst>
          <pc:docMk/>
          <pc:sldMk cId="1265239635" sldId="256"/>
        </pc:sldMkLst>
        <pc:spChg chg="mod">
          <ac:chgData name="lizzieskelding" userId="S::lizzieskelding_hotmail.com#ext#@doncasterutc450.onmicrosoft.com::56699fc0-b45d-4d5c-9a0a-a6ea4a203bc6" providerId="AD" clId="Web-{A3D2D59F-B3FE-4926-BF81-3A7DA18A4C58}" dt="2020-07-08T14:45:41.368" v="7" actId="20577"/>
          <ac:spMkLst>
            <pc:docMk/>
            <pc:sldMk cId="1265239635" sldId="256"/>
            <ac:spMk id="7" creationId="{1E6FD191-42EB-4770-83C8-F70AF5C69E4B}"/>
          </ac:spMkLst>
        </pc:spChg>
      </pc:sldChg>
    </pc:docChg>
  </pc:docChgLst>
  <pc:docChgLst>
    <pc:chgData name="Victoria Allen" userId="S::victoriaallenexaminer_hotmail.com#ext#@doncasterutc450.onmicrosoft.com::6eb36ffa-3d37-48a7-b0c0-4dac732521fc" providerId="AD" clId="Web-{9E88D3C6-1004-441A-B454-9725B9FEB607}"/>
    <pc:docChg chg="modSld">
      <pc:chgData name="Victoria Allen" userId="S::victoriaallenexaminer_hotmail.com#ext#@doncasterutc450.onmicrosoft.com::6eb36ffa-3d37-48a7-b0c0-4dac732521fc" providerId="AD" clId="Web-{9E88D3C6-1004-441A-B454-9725B9FEB607}" dt="2020-07-09T11:05:29.640" v="422" actId="20577"/>
      <pc:docMkLst>
        <pc:docMk/>
      </pc:docMkLst>
      <pc:sldChg chg="modSp">
        <pc:chgData name="Victoria Allen" userId="S::victoriaallenexaminer_hotmail.com#ext#@doncasterutc450.onmicrosoft.com::6eb36ffa-3d37-48a7-b0c0-4dac732521fc" providerId="AD" clId="Web-{9E88D3C6-1004-441A-B454-9725B9FEB607}" dt="2020-07-09T11:05:29.640" v="422" actId="20577"/>
        <pc:sldMkLst>
          <pc:docMk/>
          <pc:sldMk cId="1265239635" sldId="256"/>
        </pc:sldMkLst>
        <pc:spChg chg="mod">
          <ac:chgData name="Victoria Allen" userId="S::victoriaallenexaminer_hotmail.com#ext#@doncasterutc450.onmicrosoft.com::6eb36ffa-3d37-48a7-b0c0-4dac732521fc" providerId="AD" clId="Web-{9E88D3C6-1004-441A-B454-9725B9FEB607}" dt="2020-07-09T11:05:29.640" v="422" actId="20577"/>
          <ac:spMkLst>
            <pc:docMk/>
            <pc:sldMk cId="1265239635" sldId="256"/>
            <ac:spMk id="8" creationId="{918FF082-890B-48DB-9F10-3EEF940A30C2}"/>
          </ac:spMkLst>
        </pc:spChg>
        <pc:spChg chg="mod">
          <ac:chgData name="Victoria Allen" userId="S::victoriaallenexaminer_hotmail.com#ext#@doncasterutc450.onmicrosoft.com::6eb36ffa-3d37-48a7-b0c0-4dac732521fc" providerId="AD" clId="Web-{9E88D3C6-1004-441A-B454-9725B9FEB607}" dt="2020-07-09T11:03:39.218" v="268" actId="1076"/>
          <ac:spMkLst>
            <pc:docMk/>
            <pc:sldMk cId="1265239635" sldId="256"/>
            <ac:spMk id="11" creationId="{E374DDE1-42D6-40AC-AD79-D88FFA164543}"/>
          </ac:spMkLst>
        </pc:spChg>
      </pc:sldChg>
      <pc:sldChg chg="addSp modSp">
        <pc:chgData name="Victoria Allen" userId="S::victoriaallenexaminer_hotmail.com#ext#@doncasterutc450.onmicrosoft.com::6eb36ffa-3d37-48a7-b0c0-4dac732521fc" providerId="AD" clId="Web-{9E88D3C6-1004-441A-B454-9725B9FEB607}" dt="2020-07-09T11:03:33.827" v="267"/>
        <pc:sldMkLst>
          <pc:docMk/>
          <pc:sldMk cId="4115530790" sldId="257"/>
        </pc:sldMkLst>
        <pc:spChg chg="mod">
          <ac:chgData name="Victoria Allen" userId="S::victoriaallenexaminer_hotmail.com#ext#@doncasterutc450.onmicrosoft.com::6eb36ffa-3d37-48a7-b0c0-4dac732521fc" providerId="AD" clId="Web-{9E88D3C6-1004-441A-B454-9725B9FEB607}" dt="2020-07-09T11:01:19.796" v="73" actId="20577"/>
          <ac:spMkLst>
            <pc:docMk/>
            <pc:sldMk cId="4115530790" sldId="257"/>
            <ac:spMk id="2" creationId="{BE57DF29-4BD2-4453-B5B5-D1BA9A6D7E48}"/>
          </ac:spMkLst>
        </pc:spChg>
        <pc:spChg chg="mod">
          <ac:chgData name="Victoria Allen" userId="S::victoriaallenexaminer_hotmail.com#ext#@doncasterutc450.onmicrosoft.com::6eb36ffa-3d37-48a7-b0c0-4dac732521fc" providerId="AD" clId="Web-{9E88D3C6-1004-441A-B454-9725B9FEB607}" dt="2020-07-09T11:03:02.343" v="223" actId="20577"/>
          <ac:spMkLst>
            <pc:docMk/>
            <pc:sldMk cId="4115530790" sldId="257"/>
            <ac:spMk id="3" creationId="{258FC657-5F86-416F-8B50-0E564592BECC}"/>
          </ac:spMkLst>
        </pc:spChg>
        <pc:spChg chg="add">
          <ac:chgData name="Victoria Allen" userId="S::victoriaallenexaminer_hotmail.com#ext#@doncasterutc450.onmicrosoft.com::6eb36ffa-3d37-48a7-b0c0-4dac732521fc" providerId="AD" clId="Web-{9E88D3C6-1004-441A-B454-9725B9FEB607}" dt="2020-07-09T11:03:04.562" v="224"/>
          <ac:spMkLst>
            <pc:docMk/>
            <pc:sldMk cId="4115530790" sldId="257"/>
            <ac:spMk id="8" creationId="{1FEE008B-9133-40BB-8DDE-2D5EFF1E085C}"/>
          </ac:spMkLst>
        </pc:spChg>
        <pc:spChg chg="add">
          <ac:chgData name="Victoria Allen" userId="S::victoriaallenexaminer_hotmail.com#ext#@doncasterutc450.onmicrosoft.com::6eb36ffa-3d37-48a7-b0c0-4dac732521fc" providerId="AD" clId="Web-{9E88D3C6-1004-441A-B454-9725B9FEB607}" dt="2020-07-09T11:03:07.046" v="225"/>
          <ac:spMkLst>
            <pc:docMk/>
            <pc:sldMk cId="4115530790" sldId="257"/>
            <ac:spMk id="9" creationId="{6EF85CEA-10FC-4E62-9EB2-46939DEE21A1}"/>
          </ac:spMkLst>
        </pc:spChg>
        <pc:spChg chg="add">
          <ac:chgData name="Victoria Allen" userId="S::victoriaallenexaminer_hotmail.com#ext#@doncasterutc450.onmicrosoft.com::6eb36ffa-3d37-48a7-b0c0-4dac732521fc" providerId="AD" clId="Web-{9E88D3C6-1004-441A-B454-9725B9FEB607}" dt="2020-07-09T11:03:08.468" v="226"/>
          <ac:spMkLst>
            <pc:docMk/>
            <pc:sldMk cId="4115530790" sldId="257"/>
            <ac:spMk id="10" creationId="{8FB9B97E-FCE8-4F3A-B27A-4C7508EF165A}"/>
          </ac:spMkLst>
        </pc:spChg>
        <pc:spChg chg="add">
          <ac:chgData name="Victoria Allen" userId="S::victoriaallenexaminer_hotmail.com#ext#@doncasterutc450.onmicrosoft.com::6eb36ffa-3d37-48a7-b0c0-4dac732521fc" providerId="AD" clId="Web-{9E88D3C6-1004-441A-B454-9725B9FEB607}" dt="2020-07-09T11:03:08.702" v="227"/>
          <ac:spMkLst>
            <pc:docMk/>
            <pc:sldMk cId="4115530790" sldId="257"/>
            <ac:spMk id="11" creationId="{2257C53A-5128-4EC0-8949-F652D82FD82D}"/>
          </ac:spMkLst>
        </pc:spChg>
        <pc:spChg chg="add">
          <ac:chgData name="Victoria Allen" userId="S::victoriaallenexaminer_hotmail.com#ext#@doncasterutc450.onmicrosoft.com::6eb36ffa-3d37-48a7-b0c0-4dac732521fc" providerId="AD" clId="Web-{9E88D3C6-1004-441A-B454-9725B9FEB607}" dt="2020-07-09T11:03:09.359" v="228"/>
          <ac:spMkLst>
            <pc:docMk/>
            <pc:sldMk cId="4115530790" sldId="257"/>
            <ac:spMk id="12" creationId="{58D93449-BFCC-416E-9D3E-00855CFED2C4}"/>
          </ac:spMkLst>
        </pc:spChg>
        <pc:spChg chg="add">
          <ac:chgData name="Victoria Allen" userId="S::victoriaallenexaminer_hotmail.com#ext#@doncasterutc450.onmicrosoft.com::6eb36ffa-3d37-48a7-b0c0-4dac732521fc" providerId="AD" clId="Web-{9E88D3C6-1004-441A-B454-9725B9FEB607}" dt="2020-07-09T11:03:09.937" v="229"/>
          <ac:spMkLst>
            <pc:docMk/>
            <pc:sldMk cId="4115530790" sldId="257"/>
            <ac:spMk id="13" creationId="{D2B2E730-14C3-4F3A-9589-39EEBEC07DB9}"/>
          </ac:spMkLst>
        </pc:spChg>
        <pc:spChg chg="add">
          <ac:chgData name="Victoria Allen" userId="S::victoriaallenexaminer_hotmail.com#ext#@doncasterutc450.onmicrosoft.com::6eb36ffa-3d37-48a7-b0c0-4dac732521fc" providerId="AD" clId="Web-{9E88D3C6-1004-441A-B454-9725B9FEB607}" dt="2020-07-09T11:03:25.156" v="265"/>
          <ac:spMkLst>
            <pc:docMk/>
            <pc:sldMk cId="4115530790" sldId="257"/>
            <ac:spMk id="16" creationId="{A13E007F-A94C-4D52-9F9F-3048F67DDC4C}"/>
          </ac:spMkLst>
        </pc:spChg>
        <pc:spChg chg="add">
          <ac:chgData name="Victoria Allen" userId="S::victoriaallenexaminer_hotmail.com#ext#@doncasterutc450.onmicrosoft.com::6eb36ffa-3d37-48a7-b0c0-4dac732521fc" providerId="AD" clId="Web-{9E88D3C6-1004-441A-B454-9725B9FEB607}" dt="2020-07-09T11:03:28.562" v="266"/>
          <ac:spMkLst>
            <pc:docMk/>
            <pc:sldMk cId="4115530790" sldId="257"/>
            <ac:spMk id="17" creationId="{B5C16E27-2321-4121-B60A-C0B4DAF4EF79}"/>
          </ac:spMkLst>
        </pc:spChg>
        <pc:spChg chg="add">
          <ac:chgData name="Victoria Allen" userId="S::victoriaallenexaminer_hotmail.com#ext#@doncasterutc450.onmicrosoft.com::6eb36ffa-3d37-48a7-b0c0-4dac732521fc" providerId="AD" clId="Web-{9E88D3C6-1004-441A-B454-9725B9FEB607}" dt="2020-07-09T11:03:33.827" v="267"/>
          <ac:spMkLst>
            <pc:docMk/>
            <pc:sldMk cId="4115530790" sldId="257"/>
            <ac:spMk id="19" creationId="{1E0E2217-BA16-4B51-9FCE-2D1D1A872C1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6C1C6F-17A5-4395-B492-A0AC2FD891FB}"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34526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C1C6F-17A5-4395-B492-A0AC2FD891FB}"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115322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C1C6F-17A5-4395-B492-A0AC2FD891FB}"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3233861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C1C6F-17A5-4395-B492-A0AC2FD891FB}"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124148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C1C6F-17A5-4395-B492-A0AC2FD891FB}"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2363296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6C1C6F-17A5-4395-B492-A0AC2FD891FB}" type="datetimeFigureOut">
              <a:rPr lang="en-GB" smtClean="0"/>
              <a:t>20/07/2020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194600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C1C6F-17A5-4395-B492-A0AC2FD891FB}" type="datetimeFigureOut">
              <a:rPr lang="en-GB" smtClean="0"/>
              <a:t>20/07/2020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3376829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6C1C6F-17A5-4395-B492-A0AC2FD891FB}" type="datetimeFigureOut">
              <a:rPr lang="en-GB" smtClean="0"/>
              <a:t>20/07/2020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2792125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C1C6F-17A5-4395-B492-A0AC2FD891FB}" type="datetimeFigureOut">
              <a:rPr lang="en-GB" smtClean="0"/>
              <a:t>20/07/2020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639218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6C1C6F-17A5-4395-B492-A0AC2FD891FB}" type="datetimeFigureOut">
              <a:rPr lang="en-GB" smtClean="0"/>
              <a:t>20/07/2020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2451342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6C1C6F-17A5-4395-B492-A0AC2FD891FB}" type="datetimeFigureOut">
              <a:rPr lang="en-GB" smtClean="0"/>
              <a:t>20/07/2020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541881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36C1C6F-17A5-4395-B492-A0AC2FD891FB}" type="datetimeFigureOut">
              <a:rPr lang="en-GB" smtClean="0"/>
              <a:t>20/07/2020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9BE7721-8E2E-4CC1-9B64-76C8E925203E}" type="slidenum">
              <a:rPr lang="en-GB" smtClean="0"/>
              <a:t>‹#›</a:t>
            </a:fld>
            <a:endParaRPr lang="en-GB"/>
          </a:p>
        </p:txBody>
      </p:sp>
    </p:spTree>
    <p:extLst>
      <p:ext uri="{BB962C8B-B14F-4D97-AF65-F5344CB8AC3E}">
        <p14:creationId xmlns:p14="http://schemas.microsoft.com/office/powerpoint/2010/main" val="977568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849AD7-DF4F-43D9-8DD4-2C06E2DD8715}"/>
              </a:ext>
            </a:extLst>
          </p:cNvPr>
          <p:cNvPicPr/>
          <p:nvPr/>
        </p:nvPicPr>
        <p:blipFill>
          <a:blip r:embed="rId2">
            <a:extLst>
              <a:ext uri="{28A0092B-C50C-407E-A947-70E740481C1C}">
                <a14:useLocalDpi xmlns:a14="http://schemas.microsoft.com/office/drawing/2010/main" val="0"/>
              </a:ext>
            </a:extLst>
          </a:blip>
          <a:stretch>
            <a:fillRect/>
          </a:stretch>
        </p:blipFill>
        <p:spPr>
          <a:xfrm>
            <a:off x="1237615" y="162560"/>
            <a:ext cx="2292985" cy="757555"/>
          </a:xfrm>
          <a:prstGeom prst="rect">
            <a:avLst/>
          </a:prstGeom>
        </p:spPr>
      </p:pic>
      <p:pic>
        <p:nvPicPr>
          <p:cNvPr id="6" name="Picture 5">
            <a:extLst>
              <a:ext uri="{FF2B5EF4-FFF2-40B4-BE49-F238E27FC236}">
                <a16:creationId xmlns:a16="http://schemas.microsoft.com/office/drawing/2014/main" id="{61EB2F7D-B2CC-4ACA-B842-788653446B21}"/>
              </a:ext>
            </a:extLst>
          </p:cNvPr>
          <p:cNvPicPr/>
          <p:nvPr/>
        </p:nvPicPr>
        <p:blipFill>
          <a:blip r:embed="rId3">
            <a:extLst>
              <a:ext uri="{28A0092B-C50C-407E-A947-70E740481C1C}">
                <a14:useLocalDpi xmlns:a14="http://schemas.microsoft.com/office/drawing/2010/main" val="0"/>
              </a:ext>
            </a:extLst>
          </a:blip>
          <a:stretch>
            <a:fillRect/>
          </a:stretch>
        </p:blipFill>
        <p:spPr>
          <a:xfrm>
            <a:off x="311150" y="961832"/>
            <a:ext cx="4384685" cy="501208"/>
          </a:xfrm>
          <a:prstGeom prst="rect">
            <a:avLst/>
          </a:prstGeom>
        </p:spPr>
      </p:pic>
      <p:sp>
        <p:nvSpPr>
          <p:cNvPr id="7" name="Text Box 8">
            <a:extLst>
              <a:ext uri="{FF2B5EF4-FFF2-40B4-BE49-F238E27FC236}">
                <a16:creationId xmlns:a16="http://schemas.microsoft.com/office/drawing/2014/main" id="{1E6FD191-42EB-4770-83C8-F70AF5C69E4B}"/>
              </a:ext>
            </a:extLst>
          </p:cNvPr>
          <p:cNvSpPr txBox="1"/>
          <p:nvPr/>
        </p:nvSpPr>
        <p:spPr>
          <a:xfrm>
            <a:off x="288663" y="1619140"/>
            <a:ext cx="6248717" cy="760222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200" dirty="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What does this qualification cover? </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p>
          <a:p>
            <a:r>
              <a:rPr lang="en-GB" sz="1200" dirty="0">
                <a:latin typeface="Arial"/>
                <a:cs typeface="Arial"/>
              </a:rPr>
              <a:t>The media is a vital part of our everyday lives and vital to the UK economy. Production of digital and media products is a a major industry and one of the key areas of employment for many creatives in the UK&gt;. </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a:latin typeface="Arial"/>
                <a:cs typeface="Arial"/>
              </a:rPr>
              <a:t>By studying the </a:t>
            </a:r>
            <a:r>
              <a:rPr lang="en-GB" sz="1200" b="1" dirty="0">
                <a:latin typeface="Arial"/>
                <a:cs typeface="Arial"/>
              </a:rPr>
              <a:t>L2 Creative iMedia Certificate – Digital Media</a:t>
            </a:r>
            <a:r>
              <a:rPr lang="en-GB" sz="1200" dirty="0">
                <a:latin typeface="Arial"/>
                <a:cs typeface="Arial"/>
              </a:rPr>
              <a:t>, you will choose to learn about media production allowing you to pursue a L3 qualification in Digital Media or Film Studies. The qualification is equivalent to studying </a:t>
            </a:r>
            <a:r>
              <a:rPr lang="en-GB" sz="1200" b="1" dirty="0">
                <a:latin typeface="Arial"/>
                <a:cs typeface="Arial"/>
              </a:rPr>
              <a:t>one GCSE</a:t>
            </a:r>
            <a:r>
              <a:rPr lang="en-GB" sz="1200" dirty="0">
                <a:latin typeface="Arial"/>
                <a:cs typeface="Arial"/>
              </a:rPr>
              <a:t>.</a:t>
            </a:r>
          </a:p>
          <a:p>
            <a:r>
              <a:rPr lang="en-GB" sz="1200" dirty="0">
                <a:latin typeface="Arial" panose="020B0604020202020204" pitchFamily="34" charset="0"/>
                <a:cs typeface="Arial" panose="020B0604020202020204" pitchFamily="34" charset="0"/>
              </a:rPr>
              <a:t> </a:t>
            </a:r>
          </a:p>
          <a:p>
            <a:r>
              <a:rPr lang="en-GB" sz="1200" dirty="0">
                <a:latin typeface="Arial"/>
                <a:cs typeface="Arial"/>
              </a:rPr>
              <a:t>You will take </a:t>
            </a:r>
            <a:r>
              <a:rPr lang="en-GB" sz="1200" b="1" dirty="0">
                <a:latin typeface="Arial"/>
                <a:cs typeface="Arial"/>
              </a:rPr>
              <a:t>four units:</a:t>
            </a:r>
            <a:r>
              <a:rPr lang="en-GB" sz="1200" dirty="0">
                <a:latin typeface="Arial"/>
                <a:cs typeface="Arial"/>
              </a:rPr>
              <a:t> two mandatory that help you plan a digital product and learn technical graphics, and two that allow you develop your web and app development skills. </a:t>
            </a:r>
            <a:endParaRPr lang="en-GB" sz="1200" dirty="0">
              <a:latin typeface="Arial" panose="020B0604020202020204" pitchFamily="34" charset="0"/>
              <a:cs typeface="Arial" panose="020B0604020202020204" pitchFamily="34" charset="0"/>
            </a:endParaRPr>
          </a:p>
          <a:p>
            <a:r>
              <a:rPr lang="en-GB" sz="1200" dirty="0">
                <a:latin typeface="Arial"/>
                <a:cs typeface="Arial"/>
              </a:rPr>
              <a:t>The two mandatory units are: </a:t>
            </a:r>
            <a:r>
              <a:rPr lang="en-GB" sz="1200" b="1" dirty="0">
                <a:latin typeface="Arial"/>
                <a:cs typeface="Arial"/>
              </a:rPr>
              <a:t>R081 Pre-production skills </a:t>
            </a:r>
            <a:r>
              <a:rPr lang="en-GB" sz="1200" dirty="0">
                <a:latin typeface="Arial"/>
                <a:cs typeface="Arial"/>
              </a:rPr>
              <a:t>and </a:t>
            </a:r>
            <a:r>
              <a:rPr lang="en-GB" sz="1200" b="1" dirty="0">
                <a:latin typeface="Arial"/>
                <a:cs typeface="Arial"/>
              </a:rPr>
              <a:t>R082 Creating Digital Graphics</a:t>
            </a:r>
            <a:r>
              <a:rPr lang="en-GB" sz="1200" dirty="0">
                <a:latin typeface="Arial"/>
                <a:cs typeface="Arial"/>
              </a:rPr>
              <a:t>. </a:t>
            </a:r>
            <a:endParaRPr lang="en-GB" sz="1200"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r>
              <a:rPr lang="en-GB" sz="1200" b="1" dirty="0">
                <a:latin typeface="Arial"/>
                <a:cs typeface="Arial"/>
              </a:rPr>
              <a:t>You will be working with local and national digital companies as part of the units you study, and completing employer led projects throughout the course.</a:t>
            </a:r>
          </a:p>
          <a:p>
            <a:endParaRPr lang="en-GB" dirty="0"/>
          </a:p>
          <a:p>
            <a:r>
              <a:rPr lang="en-GB" dirty="0"/>
              <a:t> </a:t>
            </a:r>
            <a:endParaRPr lang="en-GB" sz="1200" dirty="0"/>
          </a:p>
        </p:txBody>
      </p:sp>
      <p:sp>
        <p:nvSpPr>
          <p:cNvPr id="8" name="Rectangle 7">
            <a:extLst>
              <a:ext uri="{FF2B5EF4-FFF2-40B4-BE49-F238E27FC236}">
                <a16:creationId xmlns:a16="http://schemas.microsoft.com/office/drawing/2014/main" id="{918FF082-890B-48DB-9F10-3EEF940A30C2}"/>
              </a:ext>
            </a:extLst>
          </p:cNvPr>
          <p:cNvSpPr/>
          <p:nvPr/>
        </p:nvSpPr>
        <p:spPr>
          <a:xfrm>
            <a:off x="288663" y="8104506"/>
            <a:ext cx="6248717" cy="1495838"/>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cs typeface="Calibri"/>
            </a:endParaRPr>
          </a:p>
          <a:p>
            <a:endParaRPr lang="en-GB" sz="1400" dirty="0">
              <a:cs typeface="Calibri"/>
            </a:endParaRPr>
          </a:p>
          <a:p>
            <a:r>
              <a:rPr lang="en-GB" sz="1400" dirty="0">
                <a:cs typeface="Calibri"/>
              </a:rPr>
              <a:t>You will be working with employers to develop your skills in digital video editing, photography and graphic design. You will also learn how to storyboard, write scripts and how to plan and plan a digital media production. You will also develop your communication skills.</a:t>
            </a:r>
          </a:p>
        </p:txBody>
      </p:sp>
      <p:sp>
        <p:nvSpPr>
          <p:cNvPr id="9" name="Rectangle 8">
            <a:extLst>
              <a:ext uri="{FF2B5EF4-FFF2-40B4-BE49-F238E27FC236}">
                <a16:creationId xmlns:a16="http://schemas.microsoft.com/office/drawing/2014/main" id="{ADB8F714-86A5-41E6-B5C3-D1884B59C474}"/>
              </a:ext>
            </a:extLst>
          </p:cNvPr>
          <p:cNvSpPr/>
          <p:nvPr/>
        </p:nvSpPr>
        <p:spPr>
          <a:xfrm>
            <a:off x="300978" y="997254"/>
            <a:ext cx="4394857" cy="400110"/>
          </a:xfrm>
          <a:prstGeom prst="rect">
            <a:avLst/>
          </a:prstGeom>
        </p:spPr>
        <p:txBody>
          <a:bodyPr wrap="none">
            <a:spAutoFit/>
          </a:bodyPr>
          <a:lstStyle/>
          <a:p>
            <a:pPr>
              <a:spcAft>
                <a:spcPts val="0"/>
              </a:spcAft>
            </a:pPr>
            <a:r>
              <a:rPr lang="en-GB" sz="20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CREATIVE </a:t>
            </a:r>
            <a:r>
              <a:rPr lang="en-GB" sz="2000" b="1" dirty="0" err="1">
                <a:solidFill>
                  <a:srgbClr val="FFFFFF"/>
                </a:solidFill>
                <a:latin typeface="Arial" panose="020B0604020202020204" pitchFamily="34" charset="0"/>
                <a:ea typeface="Calibri" panose="020F0502020204030204" pitchFamily="34" charset="0"/>
                <a:cs typeface="Times New Roman" panose="02020603050405020304" pitchFamily="18" charset="0"/>
              </a:rPr>
              <a:t>iMEDIA</a:t>
            </a:r>
            <a:r>
              <a:rPr lang="en-GB" sz="20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 DIGITAL MEDIA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E061263A-68C3-49F4-B908-F526B820AA4A}"/>
              </a:ext>
            </a:extLst>
          </p:cNvPr>
          <p:cNvSpPr/>
          <p:nvPr/>
        </p:nvSpPr>
        <p:spPr>
          <a:xfrm>
            <a:off x="1237615" y="153740"/>
            <a:ext cx="2521585" cy="769441"/>
          </a:xfrm>
          <a:prstGeom prst="rect">
            <a:avLst/>
          </a:prstGeom>
        </p:spPr>
        <p:txBody>
          <a:bodyPr wrap="square">
            <a:spAutoFit/>
          </a:bodyPr>
          <a:lstStyle/>
          <a:p>
            <a:pPr>
              <a:spcAft>
                <a:spcPts val="0"/>
              </a:spcAft>
            </a:pPr>
            <a:r>
              <a:rPr lang="en-GB" sz="22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Cambridge Nationals </a:t>
            </a:r>
            <a:r>
              <a:rPr lang="en-GB" sz="12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level 1/2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Doncaster UTC - Education - Doncaster - 244 photos | Facebook">
            <a:extLst>
              <a:ext uri="{FF2B5EF4-FFF2-40B4-BE49-F238E27FC236}">
                <a16:creationId xmlns:a16="http://schemas.microsoft.com/office/drawing/2014/main" id="{D3DCF911-8C90-4C02-BB7C-60D308E3FA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676" y="128272"/>
            <a:ext cx="1403984" cy="14039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374DDE1-42D6-40AC-AD79-D88FFA164543}"/>
              </a:ext>
            </a:extLst>
          </p:cNvPr>
          <p:cNvSpPr txBox="1"/>
          <p:nvPr/>
        </p:nvSpPr>
        <p:spPr>
          <a:xfrm>
            <a:off x="355230" y="8116336"/>
            <a:ext cx="1727200" cy="646331"/>
          </a:xfrm>
          <a:prstGeom prst="rect">
            <a:avLst/>
          </a:prstGeom>
          <a:noFill/>
        </p:spPr>
        <p:txBody>
          <a:bodyPr wrap="square" rtlCol="0" anchor="t">
            <a:spAutoFit/>
          </a:bodyPr>
          <a:lstStyle/>
          <a:p>
            <a:r>
              <a:rPr lang="en-GB" b="1" dirty="0"/>
              <a:t>What’s included </a:t>
            </a:r>
            <a:endParaRPr lang="en-GB" dirty="0"/>
          </a:p>
          <a:p>
            <a:endParaRPr lang="en-GB" dirty="0">
              <a:cs typeface="Calibri"/>
            </a:endParaRPr>
          </a:p>
        </p:txBody>
      </p:sp>
      <p:pic>
        <p:nvPicPr>
          <p:cNvPr id="1040" name="Picture 16" descr="CAMBRIDGE NATIONALS IN ENGINEERING">
            <a:extLst>
              <a:ext uri="{FF2B5EF4-FFF2-40B4-BE49-F238E27FC236}">
                <a16:creationId xmlns:a16="http://schemas.microsoft.com/office/drawing/2014/main" id="{CAD445C7-681F-4D01-8EA4-EAC4646C71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246" y="66856"/>
            <a:ext cx="886369" cy="8515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6D9A542-1D05-481E-A125-328A69A074F2}"/>
              </a:ext>
            </a:extLst>
          </p:cNvPr>
          <p:cNvPicPr>
            <a:picLocks noChangeAspect="1"/>
          </p:cNvPicPr>
          <p:nvPr/>
        </p:nvPicPr>
        <p:blipFill>
          <a:blip r:embed="rId6"/>
          <a:stretch>
            <a:fillRect/>
          </a:stretch>
        </p:blipFill>
        <p:spPr>
          <a:xfrm>
            <a:off x="3928868" y="4952999"/>
            <a:ext cx="1836932" cy="1347309"/>
          </a:xfrm>
          <a:prstGeom prst="rect">
            <a:avLst/>
          </a:prstGeom>
        </p:spPr>
      </p:pic>
      <p:pic>
        <p:nvPicPr>
          <p:cNvPr id="16" name="Picture 15">
            <a:extLst>
              <a:ext uri="{FF2B5EF4-FFF2-40B4-BE49-F238E27FC236}">
                <a16:creationId xmlns:a16="http://schemas.microsoft.com/office/drawing/2014/main" id="{6BB55CCE-AA3E-4EBA-BBF7-E33B48032030}"/>
              </a:ext>
            </a:extLst>
          </p:cNvPr>
          <p:cNvPicPr>
            <a:picLocks noChangeAspect="1"/>
          </p:cNvPicPr>
          <p:nvPr/>
        </p:nvPicPr>
        <p:blipFill>
          <a:blip r:embed="rId7"/>
          <a:stretch>
            <a:fillRect/>
          </a:stretch>
        </p:blipFill>
        <p:spPr>
          <a:xfrm>
            <a:off x="917179" y="6602095"/>
            <a:ext cx="1581228" cy="1458969"/>
          </a:xfrm>
          <a:prstGeom prst="rect">
            <a:avLst/>
          </a:prstGeom>
        </p:spPr>
      </p:pic>
      <p:sp>
        <p:nvSpPr>
          <p:cNvPr id="17" name="TextBox 16">
            <a:extLst>
              <a:ext uri="{FF2B5EF4-FFF2-40B4-BE49-F238E27FC236}">
                <a16:creationId xmlns:a16="http://schemas.microsoft.com/office/drawing/2014/main" id="{2DF76725-6D9F-4131-99A9-3F9BE327A90A}"/>
              </a:ext>
            </a:extLst>
          </p:cNvPr>
          <p:cNvSpPr txBox="1"/>
          <p:nvPr/>
        </p:nvSpPr>
        <p:spPr>
          <a:xfrm>
            <a:off x="288663" y="4869331"/>
            <a:ext cx="3238500" cy="1938992"/>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Unit R081: Pre-production skills </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This first unit underpins the other learning in this qualification. You will learn about how to plan pre-production effectively including understanding of client requirements and reviewing pre-production briefs. You will use this knowledge in the optional units when they develop your own digital media products.</a:t>
            </a:r>
          </a:p>
          <a:p>
            <a:endParaRPr lang="en-GB" sz="12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DA972890-3EBA-461B-8B9F-3ABAA4F6FF18}"/>
              </a:ext>
            </a:extLst>
          </p:cNvPr>
          <p:cNvSpPr txBox="1"/>
          <p:nvPr/>
        </p:nvSpPr>
        <p:spPr>
          <a:xfrm>
            <a:off x="3413021" y="6371884"/>
            <a:ext cx="2946400" cy="1754326"/>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Unit R082: Creating digital graphics </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Digital graphics are a key part of most digital products and this mandatory unit will help support your other units. You will learn the basics of digital graphics editing for the creative and digital media sector, considering client requirements that you learnt about in R081. </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5239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oncaster UTC - Education - Doncaster - 244 photos | Facebook">
            <a:extLst>
              <a:ext uri="{FF2B5EF4-FFF2-40B4-BE49-F238E27FC236}">
                <a16:creationId xmlns:a16="http://schemas.microsoft.com/office/drawing/2014/main" id="{ACDBACB8-8C13-499E-BDC4-AC4D2B47A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676" y="128272"/>
            <a:ext cx="1403984" cy="1403984"/>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0">
            <a:extLst>
              <a:ext uri="{FF2B5EF4-FFF2-40B4-BE49-F238E27FC236}">
                <a16:creationId xmlns:a16="http://schemas.microsoft.com/office/drawing/2014/main" id="{BE57DF29-4BD2-4453-B5B5-D1BA9A6D7E48}"/>
              </a:ext>
            </a:extLst>
          </p:cNvPr>
          <p:cNvSpPr txBox="1"/>
          <p:nvPr/>
        </p:nvSpPr>
        <p:spPr>
          <a:xfrm>
            <a:off x="246379" y="7302500"/>
            <a:ext cx="2982595" cy="226568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b="1" dirty="0">
                <a:effectLst/>
                <a:latin typeface="Arial"/>
                <a:ea typeface="Calibri" panose="020F0502020204030204" pitchFamily="34" charset="0"/>
                <a:cs typeface="Times New Roman"/>
              </a:rPr>
              <a:t>Key Features</a:t>
            </a:r>
            <a:endParaRPr lang="en-GB" sz="1200">
              <a:effectLst/>
              <a:latin typeface="Calibri"/>
              <a:ea typeface="Calibri" panose="020F0502020204030204" pitchFamily="34" charset="0"/>
              <a:cs typeface="Times New Roman" panose="02020603050405020304" pitchFamily="18" charset="0"/>
            </a:endParaRPr>
          </a:p>
          <a:p>
            <a:endParaRPr lang="en-GB" sz="1200" b="1" dirty="0">
              <a:latin typeface="Arial"/>
              <a:ea typeface="Calibri" panose="020F0502020204030204" pitchFamily="34" charset="0"/>
              <a:cs typeface="Times New Roman"/>
            </a:endParaRPr>
          </a:p>
          <a:p>
            <a:r>
              <a:rPr lang="en-GB" sz="1200" b="1" dirty="0">
                <a:latin typeface="Arial"/>
                <a:ea typeface="Calibri" panose="020F0502020204030204" pitchFamily="34" charset="0"/>
                <a:cs typeface="Times New Roman"/>
              </a:rPr>
              <a:t>Graphic design</a:t>
            </a:r>
          </a:p>
          <a:p>
            <a:r>
              <a:rPr lang="en-GB" sz="1200" b="1" dirty="0">
                <a:latin typeface="Arial"/>
                <a:ea typeface="Calibri" panose="020F0502020204030204" pitchFamily="34" charset="0"/>
                <a:cs typeface="Times New Roman"/>
              </a:rPr>
              <a:t>Photography </a:t>
            </a:r>
            <a:endParaRPr lang="en-GB">
              <a:latin typeface="Calibri" panose="020F0502020204030204"/>
              <a:ea typeface="Calibri" panose="020F0502020204030204" pitchFamily="34" charset="0"/>
              <a:cs typeface="Calibri" panose="020F0502020204030204"/>
            </a:endParaRPr>
          </a:p>
          <a:p>
            <a:r>
              <a:rPr lang="en-GB" sz="1200" b="1" dirty="0">
                <a:latin typeface="Arial"/>
                <a:ea typeface="Calibri" panose="020F0502020204030204" pitchFamily="34" charset="0"/>
                <a:cs typeface="Times New Roman"/>
              </a:rPr>
              <a:t>Storyboarding </a:t>
            </a:r>
            <a:endParaRPr lang="en-GB">
              <a:latin typeface="Calibri"/>
              <a:ea typeface="Calibri" panose="020F0502020204030204" pitchFamily="34" charset="0"/>
              <a:cs typeface="Calibri"/>
            </a:endParaRPr>
          </a:p>
          <a:p>
            <a:r>
              <a:rPr lang="en-GB" sz="1200" b="1" dirty="0">
                <a:latin typeface="Arial"/>
                <a:ea typeface="Calibri" panose="020F0502020204030204" pitchFamily="34" charset="0"/>
                <a:cs typeface="Times New Roman"/>
              </a:rPr>
              <a:t>Scriptwriting</a:t>
            </a:r>
            <a:endParaRPr lang="en-GB" dirty="0">
              <a:latin typeface="Calibri"/>
              <a:ea typeface="Calibri" panose="020F0502020204030204" pitchFamily="34" charset="0"/>
              <a:cs typeface="Calibri"/>
            </a:endParaRPr>
          </a:p>
          <a:p>
            <a:r>
              <a:rPr lang="en-GB" sz="1200" b="1" dirty="0">
                <a:latin typeface="Arial"/>
                <a:ea typeface="Calibri" panose="020F0502020204030204" pitchFamily="34" charset="0"/>
                <a:cs typeface="Times New Roman"/>
              </a:rPr>
              <a:t>Communication skills</a:t>
            </a:r>
            <a:endParaRPr lang="en-GB" dirty="0">
              <a:latin typeface="Calibri"/>
              <a:ea typeface="Calibri" panose="020F0502020204030204" pitchFamily="34" charset="0"/>
              <a:cs typeface="Calibri"/>
            </a:endParaRPr>
          </a:p>
          <a:p>
            <a:r>
              <a:rPr lang="en-GB" sz="1200" b="1" dirty="0">
                <a:latin typeface="Arial"/>
                <a:ea typeface="Calibri" panose="020F0502020204030204" pitchFamily="34" charset="0"/>
                <a:cs typeface="Times New Roman"/>
              </a:rPr>
              <a:t>Teamwork</a:t>
            </a:r>
            <a:endParaRPr lang="en-GB" dirty="0">
              <a:cs typeface="Calibri"/>
            </a:endParaRPr>
          </a:p>
          <a:p>
            <a:r>
              <a:rPr lang="en-GB" sz="1200" b="1" dirty="0">
                <a:latin typeface="Arial"/>
                <a:ea typeface="Calibri" panose="020F0502020204030204" pitchFamily="34" charset="0"/>
                <a:cs typeface="Times New Roman"/>
              </a:rPr>
              <a:t>Video editing</a:t>
            </a:r>
            <a:endParaRPr lang="en-GB" sz="1200" b="1" dirty="0">
              <a:effectLst/>
              <a:latin typeface="Arial"/>
              <a:ea typeface="Calibri" panose="020F0502020204030204" pitchFamily="34" charset="0"/>
              <a:cs typeface="Times New Roman" panose="02020603050405020304" pitchFamily="18" charset="0"/>
            </a:endParaRPr>
          </a:p>
          <a:p>
            <a:r>
              <a:rPr lang="en-GB" sz="1200" b="1" dirty="0">
                <a:latin typeface="Arial"/>
                <a:ea typeface="Calibri" panose="020F0502020204030204" pitchFamily="34" charset="0"/>
                <a:cs typeface="Times New Roman"/>
              </a:rPr>
              <a:t>Sound editing</a:t>
            </a:r>
          </a:p>
          <a:p>
            <a:endParaRPr lang="en-GB" sz="1200" b="1" dirty="0">
              <a:latin typeface="Arial"/>
              <a:ea typeface="Calibri" panose="020F0502020204030204" pitchFamily="34" charset="0"/>
              <a:cs typeface="Times New Roman"/>
            </a:endParaRPr>
          </a:p>
          <a:p>
            <a:pPr>
              <a:spcAft>
                <a:spcPts val="0"/>
              </a:spcAft>
            </a:pPr>
            <a:r>
              <a:rPr lang="en-GB" sz="1200" dirty="0">
                <a:effectLst/>
                <a:latin typeface="Arial"/>
                <a:ea typeface="Calibri" panose="020F0502020204030204" pitchFamily="34" charset="0"/>
                <a:cs typeface="Times New Roman"/>
              </a:rPr>
              <a:t>,</a:t>
            </a:r>
          </a:p>
        </p:txBody>
      </p:sp>
      <p:sp>
        <p:nvSpPr>
          <p:cNvPr id="3" name="Text Box 13">
            <a:extLst>
              <a:ext uri="{FF2B5EF4-FFF2-40B4-BE49-F238E27FC236}">
                <a16:creationId xmlns:a16="http://schemas.microsoft.com/office/drawing/2014/main" id="{258FC657-5F86-416F-8B50-0E564592BECC}"/>
              </a:ext>
            </a:extLst>
          </p:cNvPr>
          <p:cNvSpPr txBox="1"/>
          <p:nvPr/>
        </p:nvSpPr>
        <p:spPr>
          <a:xfrm>
            <a:off x="3394075" y="7302500"/>
            <a:ext cx="3108325" cy="225298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b="1" dirty="0">
                <a:effectLst/>
                <a:latin typeface="Arial"/>
                <a:ea typeface="Calibri" panose="020F0502020204030204" pitchFamily="34" charset="0"/>
                <a:cs typeface="Times New Roman"/>
              </a:rPr>
              <a:t>Links to workplace</a:t>
            </a:r>
          </a:p>
          <a:p>
            <a:pPr>
              <a:spcAft>
                <a:spcPts val="0"/>
              </a:spcAft>
            </a:pPr>
            <a:endParaRPr lang="en-GB" sz="1200" dirty="0">
              <a:effectLst/>
              <a:latin typeface="Arial"/>
              <a:ea typeface="Calibri" panose="020F0502020204030204" pitchFamily="34" charset="0"/>
              <a:cs typeface="Times New Roman"/>
            </a:endParaRPr>
          </a:p>
          <a:p>
            <a:r>
              <a:rPr lang="en-GB" sz="1400" dirty="0"/>
              <a:t>Digital marketer</a:t>
            </a:r>
          </a:p>
          <a:p>
            <a:r>
              <a:rPr lang="en-GB" sz="1400" dirty="0"/>
              <a:t>Media planner</a:t>
            </a:r>
          </a:p>
          <a:p>
            <a:r>
              <a:rPr lang="en-GB" sz="1400" dirty="0"/>
              <a:t>Music producer</a:t>
            </a:r>
          </a:p>
          <a:p>
            <a:r>
              <a:rPr lang="en-GB" sz="1400" dirty="0"/>
              <a:t>Public relations officer</a:t>
            </a:r>
          </a:p>
          <a:p>
            <a:r>
              <a:rPr lang="en-GB" sz="1400" dirty="0"/>
              <a:t>Runner, broadcasting</a:t>
            </a:r>
          </a:p>
          <a:p>
            <a:r>
              <a:rPr lang="en-GB" sz="1400" dirty="0"/>
              <a:t>Social media manager</a:t>
            </a:r>
          </a:p>
          <a:p>
            <a:r>
              <a:rPr lang="en-GB" sz="1400" dirty="0"/>
              <a:t>Television/film/video producer</a:t>
            </a:r>
          </a:p>
          <a:p>
            <a:r>
              <a:rPr lang="en-GB" sz="1400" dirty="0"/>
              <a:t>Web content manager</a:t>
            </a:r>
          </a:p>
          <a:p>
            <a:pPr>
              <a:spcAft>
                <a:spcPts val="0"/>
              </a:spcAft>
            </a:pPr>
            <a:endParaRPr lang="en-GB" sz="1200" b="1" dirty="0">
              <a:effectLst/>
              <a:latin typeface="Arial"/>
              <a:ea typeface="Calibri" panose="020F0502020204030204" pitchFamily="34" charset="0"/>
              <a:cs typeface="Times New Roman" panose="02020603050405020304" pitchFamily="18" charset="0"/>
            </a:endParaRPr>
          </a:p>
          <a:p>
            <a:pPr>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5D5EEF0C-B5BA-48F9-8069-84AE3F53EAE2}"/>
              </a:ext>
            </a:extLst>
          </p:cNvPr>
          <p:cNvSpPr/>
          <p:nvPr/>
        </p:nvSpPr>
        <p:spPr>
          <a:xfrm>
            <a:off x="180340" y="337820"/>
            <a:ext cx="3429000" cy="1200329"/>
          </a:xfrm>
          <a:prstGeom prst="rect">
            <a:avLst/>
          </a:prstGeom>
        </p:spPr>
        <p:txBody>
          <a:bodyPr>
            <a:spAutoFit/>
          </a:bodyPr>
          <a:lstStyle/>
          <a:p>
            <a:r>
              <a:rPr lang="en-GB" sz="1200" dirty="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R089 Creating a digital video sequence </a:t>
            </a:r>
          </a:p>
          <a:p>
            <a:r>
              <a:rPr lang="en-GB" sz="1200" dirty="0">
                <a:latin typeface="Arial" panose="020B0604020202020204" pitchFamily="34" charset="0"/>
                <a:cs typeface="Arial" panose="020B0604020202020204" pitchFamily="34" charset="0"/>
              </a:rPr>
              <a:t>Digital video is used in a range of products like games, websites or television productions. You will explore uses of video products and then plan and produce a digital video sequence to meet an UTC employer partner brief.</a:t>
            </a:r>
          </a:p>
        </p:txBody>
      </p:sp>
      <p:sp>
        <p:nvSpPr>
          <p:cNvPr id="15" name="Rectangle 14">
            <a:extLst>
              <a:ext uri="{FF2B5EF4-FFF2-40B4-BE49-F238E27FC236}">
                <a16:creationId xmlns:a16="http://schemas.microsoft.com/office/drawing/2014/main" id="{F548C8D9-932F-447A-819E-D87A79FA6C4D}"/>
              </a:ext>
            </a:extLst>
          </p:cNvPr>
          <p:cNvSpPr/>
          <p:nvPr/>
        </p:nvSpPr>
        <p:spPr>
          <a:xfrm>
            <a:off x="3429001" y="2974539"/>
            <a:ext cx="2628900" cy="1569660"/>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R090 Digital photography</a:t>
            </a:r>
          </a:p>
          <a:p>
            <a:r>
              <a:rPr lang="en-GB" sz="1200" dirty="0">
                <a:latin typeface="Arial" panose="020B0604020202020204" pitchFamily="34" charset="0"/>
                <a:cs typeface="Arial" panose="020B0604020202020204" pitchFamily="34" charset="0"/>
              </a:rPr>
              <a:t>In this unit you will learn about different </a:t>
            </a:r>
          </a:p>
          <a:p>
            <a:r>
              <a:rPr lang="en-GB" sz="1200" dirty="0">
                <a:latin typeface="Arial" panose="020B0604020202020204" pitchFamily="34" charset="0"/>
                <a:cs typeface="Arial" panose="020B0604020202020204" pitchFamily="34" charset="0"/>
              </a:rPr>
              <a:t>types of photography equipment, features and settings. You will then plan and execute a photoshoot based on a brief set by a UTC employer partner.</a:t>
            </a:r>
          </a:p>
        </p:txBody>
      </p:sp>
      <p:pic>
        <p:nvPicPr>
          <p:cNvPr id="4" name="Picture 3">
            <a:extLst>
              <a:ext uri="{FF2B5EF4-FFF2-40B4-BE49-F238E27FC236}">
                <a16:creationId xmlns:a16="http://schemas.microsoft.com/office/drawing/2014/main" id="{9A9907D7-60BA-4B6E-9FBE-53F47B3AF210}"/>
              </a:ext>
            </a:extLst>
          </p:cNvPr>
          <p:cNvPicPr>
            <a:picLocks noChangeAspect="1"/>
          </p:cNvPicPr>
          <p:nvPr/>
        </p:nvPicPr>
        <p:blipFill rotWithShape="1">
          <a:blip r:embed="rId3"/>
          <a:srcRect l="59445" t="29259" r="24444" b="53293"/>
          <a:stretch/>
        </p:blipFill>
        <p:spPr>
          <a:xfrm>
            <a:off x="3545841" y="1488672"/>
            <a:ext cx="2283460" cy="1391073"/>
          </a:xfrm>
          <a:prstGeom prst="rect">
            <a:avLst/>
          </a:prstGeom>
        </p:spPr>
      </p:pic>
      <p:pic>
        <p:nvPicPr>
          <p:cNvPr id="6" name="Picture 5">
            <a:extLst>
              <a:ext uri="{FF2B5EF4-FFF2-40B4-BE49-F238E27FC236}">
                <a16:creationId xmlns:a16="http://schemas.microsoft.com/office/drawing/2014/main" id="{B86CE1CA-FB08-4BFB-B4E6-868E7CC48973}"/>
              </a:ext>
            </a:extLst>
          </p:cNvPr>
          <p:cNvPicPr>
            <a:picLocks noChangeAspect="1"/>
          </p:cNvPicPr>
          <p:nvPr/>
        </p:nvPicPr>
        <p:blipFill rotWithShape="1">
          <a:blip r:embed="rId4"/>
          <a:srcRect l="33148" t="50000" r="52917" b="26626"/>
          <a:stretch/>
        </p:blipFill>
        <p:spPr>
          <a:xfrm>
            <a:off x="587059" y="1640215"/>
            <a:ext cx="2283460" cy="2154496"/>
          </a:xfrm>
          <a:prstGeom prst="rect">
            <a:avLst/>
          </a:prstGeom>
        </p:spPr>
      </p:pic>
      <p:pic>
        <p:nvPicPr>
          <p:cNvPr id="7" name="Picture 6">
            <a:extLst>
              <a:ext uri="{FF2B5EF4-FFF2-40B4-BE49-F238E27FC236}">
                <a16:creationId xmlns:a16="http://schemas.microsoft.com/office/drawing/2014/main" id="{89655CF2-6923-4846-A8F9-5BEE9110DF2F}"/>
              </a:ext>
            </a:extLst>
          </p:cNvPr>
          <p:cNvPicPr>
            <a:picLocks noChangeAspect="1"/>
          </p:cNvPicPr>
          <p:nvPr/>
        </p:nvPicPr>
        <p:blipFill rotWithShape="1">
          <a:blip r:embed="rId5"/>
          <a:srcRect l="34259" t="28601" r="25185" b="40284"/>
          <a:stretch/>
        </p:blipFill>
        <p:spPr>
          <a:xfrm>
            <a:off x="330931" y="4470400"/>
            <a:ext cx="5944326" cy="2565400"/>
          </a:xfrm>
          <a:prstGeom prst="rect">
            <a:avLst/>
          </a:prstGeom>
        </p:spPr>
      </p:pic>
    </p:spTree>
    <p:extLst>
      <p:ext uri="{BB962C8B-B14F-4D97-AF65-F5344CB8AC3E}">
        <p14:creationId xmlns:p14="http://schemas.microsoft.com/office/powerpoint/2010/main" val="41155307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BB34914879AA43A80A7FAD5D336354" ma:contentTypeVersion="9" ma:contentTypeDescription="Create a new document." ma:contentTypeScope="" ma:versionID="b06fc3ff9d87009e34c91f5e760de746">
  <xsd:schema xmlns:xsd="http://www.w3.org/2001/XMLSchema" xmlns:xs="http://www.w3.org/2001/XMLSchema" xmlns:p="http://schemas.microsoft.com/office/2006/metadata/properties" xmlns:ns2="3ed48692-dfab-40da-bce2-ffc2283ddabb" targetNamespace="http://schemas.microsoft.com/office/2006/metadata/properties" ma:root="true" ma:fieldsID="926f945bdc93164be99f61e03499c491" ns2:_="">
    <xsd:import namespace="3ed48692-dfab-40da-bce2-ffc2283ddab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d48692-dfab-40da-bce2-ffc2283dda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FEE51F-3222-4C93-A677-4C0FA907EE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d48692-dfab-40da-bce2-ffc2283dda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D83EE9-B162-47D8-B2C4-D8F63F40875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F74AB30-4E20-40AC-ACA7-3D8C59DD5E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304</TotalTime>
  <Words>465</Words>
  <Application>Microsoft Macintosh PowerPoint</Application>
  <PresentationFormat>A4 Paper (210x297 mm)</PresentationFormat>
  <Paragraphs>50</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Natasha Naylor</dc:creator>
  <cp:lastModifiedBy>Victoria Allen</cp:lastModifiedBy>
  <cp:revision>100</cp:revision>
  <dcterms:created xsi:type="dcterms:W3CDTF">2020-06-18T14:18:28Z</dcterms:created>
  <dcterms:modified xsi:type="dcterms:W3CDTF">2020-07-20T13:58:21Z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0x01010029BB34914879AA43A80A7FAD5D336354</vt:lpwstr>
  </property>
</Properties>
</file>