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C6F-17A5-4395-B492-A0AC2FD891FB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49AD7-DF4F-43D9-8DD4-2C06E2DD87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49" y="161195"/>
            <a:ext cx="3087687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B2F7D-B2CC-4ACA-B842-788653446B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" y="967740"/>
            <a:ext cx="4581525" cy="4953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FD191-42EB-4770-83C8-F70AF5C69E4B}"/>
              </a:ext>
            </a:extLst>
          </p:cNvPr>
          <p:cNvSpPr txBox="1"/>
          <p:nvPr/>
        </p:nvSpPr>
        <p:spPr>
          <a:xfrm>
            <a:off x="288663" y="1638455"/>
            <a:ext cx="6248717" cy="76022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1263A-68C3-49F4-B908-F526B820AA4A}"/>
              </a:ext>
            </a:extLst>
          </p:cNvPr>
          <p:cNvSpPr/>
          <p:nvPr/>
        </p:nvSpPr>
        <p:spPr>
          <a:xfrm>
            <a:off x="1758950" y="186448"/>
            <a:ext cx="14827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</a:t>
            </a: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D3DCF911-8C90-4C02-BB7C-60D308E3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3">
            <a:extLst>
              <a:ext uri="{FF2B5EF4-FFF2-40B4-BE49-F238E27FC236}">
                <a16:creationId xmlns:a16="http://schemas.microsoft.com/office/drawing/2014/main" id="{E501B348-70BD-4C58-96E2-89DCC77B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9554089"/>
            <a:ext cx="6062868" cy="81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7EEA156D-CD62-4CFF-A6D3-988FE216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20" y="4333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Picture 18" descr="Text Box">
            <a:extLst>
              <a:ext uri="{FF2B5EF4-FFF2-40B4-BE49-F238E27FC236}">
                <a16:creationId xmlns:a16="http://schemas.microsoft.com/office/drawing/2014/main" id="{6F6CD4B4-9048-4E9B-B2BD-B705E049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5" y="5188896"/>
            <a:ext cx="328290" cy="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ext Box">
            <a:extLst>
              <a:ext uri="{FF2B5EF4-FFF2-40B4-BE49-F238E27FC236}">
                <a16:creationId xmlns:a16="http://schemas.microsoft.com/office/drawing/2014/main" id="{9011F529-0A6F-4340-81D1-23C9160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24" y="5606002"/>
            <a:ext cx="451781" cy="5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Text Box">
            <a:extLst>
              <a:ext uri="{FF2B5EF4-FFF2-40B4-BE49-F238E27FC236}">
                <a16:creationId xmlns:a16="http://schemas.microsoft.com/office/drawing/2014/main" id="{60786367-D5F3-486A-8E8C-7AAC7E5E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-1920875"/>
            <a:ext cx="371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>
            <a:extLst>
              <a:ext uri="{FF2B5EF4-FFF2-40B4-BE49-F238E27FC236}">
                <a16:creationId xmlns:a16="http://schemas.microsoft.com/office/drawing/2014/main" id="{C58DFA91-402D-4AE3-B0DE-0EE2748F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" y="240598"/>
            <a:ext cx="1478010" cy="6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Text Box">
            <a:extLst>
              <a:ext uri="{FF2B5EF4-FFF2-40B4-BE49-F238E27FC236}">
                <a16:creationId xmlns:a16="http://schemas.microsoft.com/office/drawing/2014/main" id="{A38FA0EF-E3B6-4CEC-A5E7-938843AE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-571500"/>
            <a:ext cx="28956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Text Box">
            <a:extLst>
              <a:ext uri="{FF2B5EF4-FFF2-40B4-BE49-F238E27FC236}">
                <a16:creationId xmlns:a16="http://schemas.microsoft.com/office/drawing/2014/main" id="{1A20DA7A-799B-4ADC-8F10-ADA2B735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977462"/>
            <a:ext cx="45815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Text Box">
            <a:extLst>
              <a:ext uri="{FF2B5EF4-FFF2-40B4-BE49-F238E27FC236}">
                <a16:creationId xmlns:a16="http://schemas.microsoft.com/office/drawing/2014/main" id="{2E01DCBE-A3FF-4F1F-9010-8A39436B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4" y="1623015"/>
            <a:ext cx="6330054" cy="80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ACDBACB8-8C13-499E-BDC4-AC4D2B47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Picture 98">
            <a:extLst>
              <a:ext uri="{FF2B5EF4-FFF2-40B4-BE49-F238E27FC236}">
                <a16:creationId xmlns:a16="http://schemas.microsoft.com/office/drawing/2014/main" id="{7635A799-088F-40A9-B8C7-A1181981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5186832"/>
            <a:ext cx="1498604" cy="13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Picture 102" descr="Text Box">
            <a:extLst>
              <a:ext uri="{FF2B5EF4-FFF2-40B4-BE49-F238E27FC236}">
                <a16:creationId xmlns:a16="http://schemas.microsoft.com/office/drawing/2014/main" id="{9B35A695-333F-40EA-9921-33DE5311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05600"/>
            <a:ext cx="3280559" cy="29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" name="Picture 104" descr="Text Box">
            <a:extLst>
              <a:ext uri="{FF2B5EF4-FFF2-40B4-BE49-F238E27FC236}">
                <a16:creationId xmlns:a16="http://schemas.microsoft.com/office/drawing/2014/main" id="{02D49F0B-15C6-439C-9914-068950B1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705600"/>
            <a:ext cx="3289807" cy="29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4" name="Picture 106" descr="Text Box">
            <a:extLst>
              <a:ext uri="{FF2B5EF4-FFF2-40B4-BE49-F238E27FC236}">
                <a16:creationId xmlns:a16="http://schemas.microsoft.com/office/drawing/2014/main" id="{22252D52-529C-4B05-861F-87849FE0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2"/>
            <a:ext cx="5102856" cy="65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6" name="Picture 108">
            <a:extLst>
              <a:ext uri="{FF2B5EF4-FFF2-40B4-BE49-F238E27FC236}">
                <a16:creationId xmlns:a16="http://schemas.microsoft.com/office/drawing/2014/main" id="{D9E25490-6EE4-4237-87BE-84C18EC5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455396"/>
            <a:ext cx="1445131" cy="14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" name="Picture 110">
            <a:extLst>
              <a:ext uri="{FF2B5EF4-FFF2-40B4-BE49-F238E27FC236}">
                <a16:creationId xmlns:a16="http://schemas.microsoft.com/office/drawing/2014/main" id="{727E449F-DC7E-42C5-8BDB-CA1BA983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7" y="1654176"/>
            <a:ext cx="1495396" cy="16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34914879AA43A80A7FAD5D336354" ma:contentTypeVersion="9" ma:contentTypeDescription="Create a new document." ma:contentTypeScope="" ma:versionID="b06fc3ff9d87009e34c91f5e760de746">
  <xsd:schema xmlns:xsd="http://www.w3.org/2001/XMLSchema" xmlns:xs="http://www.w3.org/2001/XMLSchema" xmlns:p="http://schemas.microsoft.com/office/2006/metadata/properties" xmlns:ns2="3ed48692-dfab-40da-bce2-ffc2283ddabb" targetNamespace="http://schemas.microsoft.com/office/2006/metadata/properties" ma:root="true" ma:fieldsID="926f945bdc93164be99f61e03499c491" ns2:_="">
    <xsd:import namespace="3ed48692-dfab-40da-bce2-ffc2283d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8692-dfab-40da-bce2-ffc2283d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D776B8-E8B7-4C73-BB93-4903C30362C8}"/>
</file>

<file path=customXml/itemProps2.xml><?xml version="1.0" encoding="utf-8"?>
<ds:datastoreItem xmlns:ds="http://schemas.openxmlformats.org/officeDocument/2006/customXml" ds:itemID="{C2AD52F0-E69C-42A4-B197-407CA9015A69}"/>
</file>

<file path=customXml/itemProps3.xml><?xml version="1.0" encoding="utf-8"?>
<ds:datastoreItem xmlns:ds="http://schemas.openxmlformats.org/officeDocument/2006/customXml" ds:itemID="{3BED4139-E83B-48D9-B769-D853CFF187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3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Naylor</dc:creator>
  <cp:lastModifiedBy>Natasha Naylor</cp:lastModifiedBy>
  <cp:revision>79</cp:revision>
  <dcterms:created xsi:type="dcterms:W3CDTF">2020-06-18T14:18:28Z</dcterms:created>
  <dcterms:modified xsi:type="dcterms:W3CDTF">2020-06-22T10:53:25Z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0x01010029BB34914879AA43A80A7FAD5D336354</vt:lpwstr>
  </property>
</Properties>
</file>