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C1F4F-D433-44A6-8521-37C230103270}" v="2" dt="2020-07-07T16:32:29.337"/>
    <p1510:client id="{A7F2A5B3-338C-460A-9AB3-E48D2297B208}" v="6" dt="2020-06-23T10:06:13.346"/>
    <p1510:client id="{C8F89867-8EB7-41DF-83D4-53218CC09BC5}" v="2" dt="2020-06-26T12:04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7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" userId="S::natalie974_hotmail.com#ext#@doncasterutc450.onmicrosoft.com::55d7e045-66ac-4b79-8897-aaf4eb721efd" providerId="AD" clId="Web-{A7F2A5B3-338C-460A-9AB3-E48D2297B208}"/>
    <pc:docChg chg="modSld">
      <pc:chgData name="natalie" userId="S::natalie974_hotmail.com#ext#@doncasterutc450.onmicrosoft.com::55d7e045-66ac-4b79-8897-aaf4eb721efd" providerId="AD" clId="Web-{A7F2A5B3-338C-460A-9AB3-E48D2297B208}" dt="2020-06-23T10:06:10.611" v="4" actId="20577"/>
      <pc:docMkLst>
        <pc:docMk/>
      </pc:docMkLst>
      <pc:sldChg chg="modSp">
        <pc:chgData name="natalie" userId="S::natalie974_hotmail.com#ext#@doncasterutc450.onmicrosoft.com::55d7e045-66ac-4b79-8897-aaf4eb721efd" providerId="AD" clId="Web-{A7F2A5B3-338C-460A-9AB3-E48D2297B208}" dt="2020-06-23T10:06:08.689" v="3" actId="20577"/>
        <pc:sldMkLst>
          <pc:docMk/>
          <pc:sldMk cId="1265239635" sldId="256"/>
        </pc:sldMkLst>
        <pc:spChg chg="mod">
          <ac:chgData name="natalie" userId="S::natalie974_hotmail.com#ext#@doncasterutc450.onmicrosoft.com::55d7e045-66ac-4b79-8897-aaf4eb721efd" providerId="AD" clId="Web-{A7F2A5B3-338C-460A-9AB3-E48D2297B208}" dt="2020-06-23T10:06:08.689" v="3" actId="20577"/>
          <ac:spMkLst>
            <pc:docMk/>
            <pc:sldMk cId="1265239635" sldId="256"/>
            <ac:spMk id="9" creationId="{ADB8F714-86A5-41E6-B5C3-D1884B59C474}"/>
          </ac:spMkLst>
        </pc:spChg>
      </pc:sldChg>
    </pc:docChg>
  </pc:docChgLst>
  <pc:docChgLst>
    <pc:chgData name="S. Lake" userId="S::lake.s_hungerhillschool.com#ext#@doncasterutc450.onmicrosoft.com::adc3aaa6-b3ed-42b5-a1c2-e2977b07ef3d" providerId="AD" clId="Web-{C8F89867-8EB7-41DF-83D4-53218CC09BC5}"/>
    <pc:docChg chg="sldOrd">
      <pc:chgData name="S. Lake" userId="S::lake.s_hungerhillschool.com#ext#@doncasterutc450.onmicrosoft.com::adc3aaa6-b3ed-42b5-a1c2-e2977b07ef3d" providerId="AD" clId="Web-{C8F89867-8EB7-41DF-83D4-53218CC09BC5}" dt="2020-06-26T12:04:53.950" v="1"/>
      <pc:docMkLst>
        <pc:docMk/>
      </pc:docMkLst>
      <pc:sldChg chg="ord">
        <pc:chgData name="S. Lake" userId="S::lake.s_hungerhillschool.com#ext#@doncasterutc450.onmicrosoft.com::adc3aaa6-b3ed-42b5-a1c2-e2977b07ef3d" providerId="AD" clId="Web-{C8F89867-8EB7-41DF-83D4-53218CC09BC5}" dt="2020-06-26T12:04:53.950" v="1"/>
        <pc:sldMkLst>
          <pc:docMk/>
          <pc:sldMk cId="4115530790" sldId="257"/>
        </pc:sldMkLst>
      </pc:sldChg>
    </pc:docChg>
  </pc:docChgLst>
  <pc:docChgLst>
    <pc:chgData name="lizzieskelding" userId="S::lizzieskelding_hotmail.com#ext#@doncasterutc450.onmicrosoft.com::56699fc0-b45d-4d5c-9a0a-a6ea4a203bc6" providerId="AD" clId="Web-{034C1F4F-D433-44A6-8521-37C230103270}"/>
    <pc:docChg chg="modSld">
      <pc:chgData name="lizzieskelding" userId="S::lizzieskelding_hotmail.com#ext#@doncasterutc450.onmicrosoft.com::56699fc0-b45d-4d5c-9a0a-a6ea4a203bc6" providerId="AD" clId="Web-{034C1F4F-D433-44A6-8521-37C230103270}" dt="2020-07-07T16:32:29.337" v="1"/>
      <pc:docMkLst>
        <pc:docMk/>
      </pc:docMkLst>
      <pc:sldChg chg="delSp">
        <pc:chgData name="lizzieskelding" userId="S::lizzieskelding_hotmail.com#ext#@doncasterutc450.onmicrosoft.com::56699fc0-b45d-4d5c-9a0a-a6ea4a203bc6" providerId="AD" clId="Web-{034C1F4F-D433-44A6-8521-37C230103270}" dt="2020-07-07T16:32:29.337" v="1"/>
        <pc:sldMkLst>
          <pc:docMk/>
          <pc:sldMk cId="1265239635" sldId="256"/>
        </pc:sldMkLst>
        <pc:picChg chg="del">
          <ac:chgData name="lizzieskelding" userId="S::lizzieskelding_hotmail.com#ext#@doncasterutc450.onmicrosoft.com::56699fc0-b45d-4d5c-9a0a-a6ea4a203bc6" providerId="AD" clId="Web-{034C1F4F-D433-44A6-8521-37C230103270}" dt="2020-07-07T16:32:28.509" v="0"/>
          <ac:picMkLst>
            <pc:docMk/>
            <pc:sldMk cId="1265239635" sldId="256"/>
            <ac:picMk id="1064" creationId="{3A5E5E5F-5F73-4545-836D-2D18914CBC91}"/>
          </ac:picMkLst>
        </pc:picChg>
        <pc:picChg chg="del">
          <ac:chgData name="lizzieskelding" userId="S::lizzieskelding_hotmail.com#ext#@doncasterutc450.onmicrosoft.com::56699fc0-b45d-4d5c-9a0a-a6ea4a203bc6" providerId="AD" clId="Web-{034C1F4F-D433-44A6-8521-37C230103270}" dt="2020-07-07T16:32:29.337" v="1"/>
          <ac:picMkLst>
            <pc:docMk/>
            <pc:sldMk cId="1265239635" sldId="256"/>
            <ac:picMk id="1067" creationId="{AA4614A0-EC1B-4D6E-A324-DF48B62BD9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161195"/>
            <a:ext cx="159385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967740"/>
            <a:ext cx="3028950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288663" y="1638455"/>
            <a:ext cx="6248717" cy="76022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8F714-86A5-41E6-B5C3-D1884B59C474}"/>
              </a:ext>
            </a:extLst>
          </p:cNvPr>
          <p:cNvSpPr/>
          <p:nvPr/>
        </p:nvSpPr>
        <p:spPr>
          <a:xfrm>
            <a:off x="268240" y="954502"/>
            <a:ext cx="1874552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Times New Roman"/>
              </a:rPr>
              <a:t>CHEMISTRY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1758950" y="186448"/>
            <a:ext cx="14827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ALEVEL </a:t>
            </a:r>
          </a:p>
          <a:p>
            <a:pPr>
              <a:spcAft>
                <a:spcPts val="0"/>
              </a:spcAft>
            </a:pPr>
            <a:r>
              <a:rPr lang="en-GB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3">
            <a:extLst>
              <a:ext uri="{FF2B5EF4-FFF2-40B4-BE49-F238E27FC236}">
                <a16:creationId xmlns:a16="http://schemas.microsoft.com/office/drawing/2014/main" id="{E501B348-70BD-4C58-96E2-89DCC77B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9554089"/>
            <a:ext cx="6062868" cy="8181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7EEA156D-CD62-4CFF-A6D3-988FE216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620" y="4333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" name="Picture 18" descr="Text Box">
            <a:extLst>
              <a:ext uri="{FF2B5EF4-FFF2-40B4-BE49-F238E27FC236}">
                <a16:creationId xmlns:a16="http://schemas.microsoft.com/office/drawing/2014/main" id="{6F6CD4B4-9048-4E9B-B2BD-B705E049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75" y="5188896"/>
            <a:ext cx="328290" cy="4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xt Box">
            <a:extLst>
              <a:ext uri="{FF2B5EF4-FFF2-40B4-BE49-F238E27FC236}">
                <a16:creationId xmlns:a16="http://schemas.microsoft.com/office/drawing/2014/main" id="{9011F529-0A6F-4340-81D1-23C91609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24" y="5606002"/>
            <a:ext cx="451781" cy="50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Text Box">
            <a:extLst>
              <a:ext uri="{FF2B5EF4-FFF2-40B4-BE49-F238E27FC236}">
                <a16:creationId xmlns:a16="http://schemas.microsoft.com/office/drawing/2014/main" id="{60786367-D5F3-486A-8E8C-7AAC7E5E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-1920875"/>
            <a:ext cx="371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A2BF9A81-AB4E-42CE-B2F3-1662B100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3" y="124126"/>
            <a:ext cx="135154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Text Box">
            <a:extLst>
              <a:ext uri="{FF2B5EF4-FFF2-40B4-BE49-F238E27FC236}">
                <a16:creationId xmlns:a16="http://schemas.microsoft.com/office/drawing/2014/main" id="{D3A110F6-2057-44D1-90A3-E881E6C6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2" y="1632648"/>
            <a:ext cx="6373758" cy="77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Text Box">
            <a:extLst>
              <a:ext uri="{FF2B5EF4-FFF2-40B4-BE49-F238E27FC236}">
                <a16:creationId xmlns:a16="http://schemas.microsoft.com/office/drawing/2014/main" id="{73113E29-FDB5-4F1D-809C-A157336C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2" y="6035040"/>
            <a:ext cx="3179363" cy="36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Text Box">
            <a:extLst>
              <a:ext uri="{FF2B5EF4-FFF2-40B4-BE49-F238E27FC236}">
                <a16:creationId xmlns:a16="http://schemas.microsoft.com/office/drawing/2014/main" id="{04D12AD1-5E2A-4AF5-846E-17AE2177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817" y="6737347"/>
            <a:ext cx="3374983" cy="29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Text Box">
            <a:extLst>
              <a:ext uri="{FF2B5EF4-FFF2-40B4-BE49-F238E27FC236}">
                <a16:creationId xmlns:a16="http://schemas.microsoft.com/office/drawing/2014/main" id="{949F3969-63FF-46BC-A9A0-F7EAE429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" y="128272"/>
            <a:ext cx="4742180" cy="59067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>
            <a:extLst>
              <a:ext uri="{FF2B5EF4-FFF2-40B4-BE49-F238E27FC236}">
                <a16:creationId xmlns:a16="http://schemas.microsoft.com/office/drawing/2014/main" id="{395F74AE-1873-47B8-A84E-5378E20A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14" y="1608840"/>
            <a:ext cx="1498604" cy="165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6" name="Picture 98">
            <a:extLst>
              <a:ext uri="{FF2B5EF4-FFF2-40B4-BE49-F238E27FC236}">
                <a16:creationId xmlns:a16="http://schemas.microsoft.com/office/drawing/2014/main" id="{7635A799-088F-40A9-B8C7-A1181981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08" y="5247232"/>
            <a:ext cx="1498604" cy="13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8" name="Picture 100" descr="See the source image">
            <a:extLst>
              <a:ext uri="{FF2B5EF4-FFF2-40B4-BE49-F238E27FC236}">
                <a16:creationId xmlns:a16="http://schemas.microsoft.com/office/drawing/2014/main" id="{8E661C59-13FA-4880-A0DD-C52E04385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r="21978"/>
          <a:stretch/>
        </p:blipFill>
        <p:spPr bwMode="auto">
          <a:xfrm>
            <a:off x="5111114" y="3548381"/>
            <a:ext cx="1498604" cy="140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A1E1D2-BC7E-4567-9AAD-F7CC79A8BE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4CCD4D-9D95-4A5C-8BBC-DFA85E4026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DE6FE-D238-46C7-88A0-BBF36AE72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8692-dfab-40da-bce2-ffc2283d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4</Words>
  <Application>Microsoft Office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Natasha Naylor</cp:lastModifiedBy>
  <cp:revision>84</cp:revision>
  <dcterms:created xsi:type="dcterms:W3CDTF">2020-06-18T14:18:28Z</dcterms:created>
  <dcterms:modified xsi:type="dcterms:W3CDTF">2020-07-07T16:32:33Z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