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59AB1-CA1E-4369-9434-F0338759AE29}" v="2" dt="2020-07-07T16:59:0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skelding" userId="S::lizzieskelding_hotmail.com#ext#@doncasterutc450.onmicrosoft.com::56699fc0-b45d-4d5c-9a0a-a6ea4a203bc6" providerId="AD" clId="Web-{62159AB1-CA1E-4369-9434-F0338759AE29}"/>
    <pc:docChg chg="modSld">
      <pc:chgData name="lizzieskelding" userId="S::lizzieskelding_hotmail.com#ext#@doncasterutc450.onmicrosoft.com::56699fc0-b45d-4d5c-9a0a-a6ea4a203bc6" providerId="AD" clId="Web-{62159AB1-CA1E-4369-9434-F0338759AE29}" dt="2020-07-07T16:59:01.612" v="1"/>
      <pc:docMkLst>
        <pc:docMk/>
      </pc:docMkLst>
      <pc:sldChg chg="delSp">
        <pc:chgData name="lizzieskelding" userId="S::lizzieskelding_hotmail.com#ext#@doncasterutc450.onmicrosoft.com::56699fc0-b45d-4d5c-9a0a-a6ea4a203bc6" providerId="AD" clId="Web-{62159AB1-CA1E-4369-9434-F0338759AE29}" dt="2020-07-07T16:59:01.612" v="1"/>
        <pc:sldMkLst>
          <pc:docMk/>
          <pc:sldMk cId="1265239635" sldId="256"/>
        </pc:sldMkLst>
        <pc:picChg chg="del">
          <ac:chgData name="lizzieskelding" userId="S::lizzieskelding_hotmail.com#ext#@doncasterutc450.onmicrosoft.com::56699fc0-b45d-4d5c-9a0a-a6ea4a203bc6" providerId="AD" clId="Web-{62159AB1-CA1E-4369-9434-F0338759AE29}" dt="2020-07-07T16:59:01.050" v="0"/>
          <ac:picMkLst>
            <pc:docMk/>
            <pc:sldMk cId="1265239635" sldId="256"/>
            <ac:picMk id="1064" creationId="{3A5E5E5F-5F73-4545-836D-2D18914CBC91}"/>
          </ac:picMkLst>
        </pc:picChg>
        <pc:picChg chg="del">
          <ac:chgData name="lizzieskelding" userId="S::lizzieskelding_hotmail.com#ext#@doncasterutc450.onmicrosoft.com::56699fc0-b45d-4d5c-9a0a-a6ea4a203bc6" providerId="AD" clId="Web-{62159AB1-CA1E-4369-9434-F0338759AE29}" dt="2020-07-07T16:59:01.612" v="1"/>
          <ac:picMkLst>
            <pc:docMk/>
            <pc:sldMk cId="1265239635" sldId="256"/>
            <ac:picMk id="1067" creationId="{AA4614A0-EC1B-4D6E-A324-DF48B62BD9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61195"/>
            <a:ext cx="159385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967740"/>
            <a:ext cx="3028950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288663" y="1638455"/>
            <a:ext cx="6248717" cy="76022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8F714-86A5-41E6-B5C3-D1884B59C474}"/>
              </a:ext>
            </a:extLst>
          </p:cNvPr>
          <p:cNvSpPr/>
          <p:nvPr/>
        </p:nvSpPr>
        <p:spPr>
          <a:xfrm>
            <a:off x="268240" y="954502"/>
            <a:ext cx="1482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1758950" y="186448"/>
            <a:ext cx="14827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ALEVEL </a:t>
            </a: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E501B348-70BD-4C58-96E2-89DCC77B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554089"/>
            <a:ext cx="6062868" cy="81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7EEA156D-CD62-4CFF-A6D3-988FE216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20" y="4333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Picture 18" descr="Text Box">
            <a:extLst>
              <a:ext uri="{FF2B5EF4-FFF2-40B4-BE49-F238E27FC236}">
                <a16:creationId xmlns:a16="http://schemas.microsoft.com/office/drawing/2014/main" id="{6F6CD4B4-9048-4E9B-B2BD-B705E049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5" y="5188896"/>
            <a:ext cx="328290" cy="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xt Box">
            <a:extLst>
              <a:ext uri="{FF2B5EF4-FFF2-40B4-BE49-F238E27FC236}">
                <a16:creationId xmlns:a16="http://schemas.microsoft.com/office/drawing/2014/main" id="{9011F529-0A6F-4340-81D1-23C9160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24" y="5606002"/>
            <a:ext cx="451781" cy="5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Text Box">
            <a:extLst>
              <a:ext uri="{FF2B5EF4-FFF2-40B4-BE49-F238E27FC236}">
                <a16:creationId xmlns:a16="http://schemas.microsoft.com/office/drawing/2014/main" id="{60786367-D5F3-486A-8E8C-7AAC7E5E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-1920875"/>
            <a:ext cx="371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A2BF9A81-AB4E-42CE-B2F3-1662B100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3" y="124126"/>
            <a:ext cx="135154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Text Box">
            <a:extLst>
              <a:ext uri="{FF2B5EF4-FFF2-40B4-BE49-F238E27FC236}">
                <a16:creationId xmlns:a16="http://schemas.microsoft.com/office/drawing/2014/main" id="{9ECA3589-978D-451A-8D84-010578A8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0" y="1632648"/>
            <a:ext cx="6301097" cy="80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Text Box">
            <a:extLst>
              <a:ext uri="{FF2B5EF4-FFF2-40B4-BE49-F238E27FC236}">
                <a16:creationId xmlns:a16="http://schemas.microsoft.com/office/drawing/2014/main" id="{CE3CA761-3E3C-4001-80EE-0C92AB49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2" y="5872172"/>
            <a:ext cx="3141607" cy="36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Text Box">
            <a:extLst>
              <a:ext uri="{FF2B5EF4-FFF2-40B4-BE49-F238E27FC236}">
                <a16:creationId xmlns:a16="http://schemas.microsoft.com/office/drawing/2014/main" id="{14615B96-9628-45D6-808C-81D2880B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02" y="6491295"/>
            <a:ext cx="3357875" cy="30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Text Box">
            <a:extLst>
              <a:ext uri="{FF2B5EF4-FFF2-40B4-BE49-F238E27FC236}">
                <a16:creationId xmlns:a16="http://schemas.microsoft.com/office/drawing/2014/main" id="{CCECAC6B-FC5F-4946-820D-4F3E1E57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2" y="337340"/>
            <a:ext cx="4541477" cy="55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>
            <a:extLst>
              <a:ext uri="{FF2B5EF4-FFF2-40B4-BE49-F238E27FC236}">
                <a16:creationId xmlns:a16="http://schemas.microsoft.com/office/drawing/2014/main" id="{D1F20A78-0A3B-4836-9A40-9421E9A6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6" y="1684748"/>
            <a:ext cx="1498601" cy="14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>
            <a:extLst>
              <a:ext uri="{FF2B5EF4-FFF2-40B4-BE49-F238E27FC236}">
                <a16:creationId xmlns:a16="http://schemas.microsoft.com/office/drawing/2014/main" id="{EEAFC4C5-EF81-4701-B9E0-8CF32346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4" y="4890786"/>
            <a:ext cx="1498603" cy="14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See the source image">
            <a:extLst>
              <a:ext uri="{FF2B5EF4-FFF2-40B4-BE49-F238E27FC236}">
                <a16:creationId xmlns:a16="http://schemas.microsoft.com/office/drawing/2014/main" id="{72A50C45-EB73-4905-A152-805EAB8B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4" y="3338505"/>
            <a:ext cx="1498603" cy="13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2525C-2BD1-4420-A1FA-0E2F031FDC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FA8A6B-A9B3-40B7-AC0F-5DCDDBBD7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FFA82-9DAB-411E-9C7B-57AC423A6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8692-dfab-40da-bce2-ffc2283d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4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Natasha Naylor</cp:lastModifiedBy>
  <cp:revision>78</cp:revision>
  <dcterms:created xsi:type="dcterms:W3CDTF">2020-06-18T14:18:28Z</dcterms:created>
  <dcterms:modified xsi:type="dcterms:W3CDTF">2020-07-07T16:59:06Z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