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F8D4E-279F-4AEA-BDA7-320CA35BFF33}" v="4" dt="2020-07-01T14:39:11.498"/>
    <p1510:client id="{1A22462C-3FCD-4A66-9973-91EEC933E58D}" v="36" dt="2020-07-08T15:05:35.683"/>
    <p1510:client id="{6A4D6D42-4194-47A5-B21C-17CF9191A1DA}" v="55" dt="2020-07-01T14:36:50.356"/>
    <p1510:client id="{7256F083-1AF4-4E28-AF75-036FCD6140A0}" v="24" dt="2020-07-01T14:34:17.578"/>
    <p1510:client id="{941A924E-A22A-410C-8BA6-E1DFAB925E59}" v="27" dt="2020-07-01T14:39:58.014"/>
    <p1510:client id="{943A72D8-1FF8-4C5C-86E6-2228E0D60D8B}" v="4" dt="2020-07-08T15:03:03.832"/>
    <p1510:client id="{B70FC063-A4B7-47B4-A3A3-E4E91D2F3FEB}" v="52" dt="2020-07-01T14:38:47.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950" y="-5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Allen" userId="S::victoriaallenexaminer_hotmail.com#ext#@doncasterutc450.onmicrosoft.com::6eb36ffa-3d37-48a7-b0c0-4dac732521fc" providerId="AD" clId="Web-{7256F083-1AF4-4E28-AF75-036FCD6140A0}"/>
    <pc:docChg chg="modSld">
      <pc:chgData name="Victoria Allen" userId="S::victoriaallenexaminer_hotmail.com#ext#@doncasterutc450.onmicrosoft.com::6eb36ffa-3d37-48a7-b0c0-4dac732521fc" providerId="AD" clId="Web-{7256F083-1AF4-4E28-AF75-036FCD6140A0}" dt="2020-07-01T14:34:17.578" v="24" actId="20577"/>
      <pc:docMkLst>
        <pc:docMk/>
      </pc:docMkLst>
      <pc:sldChg chg="modSp">
        <pc:chgData name="Victoria Allen" userId="S::victoriaallenexaminer_hotmail.com#ext#@doncasterutc450.onmicrosoft.com::6eb36ffa-3d37-48a7-b0c0-4dac732521fc" providerId="AD" clId="Web-{7256F083-1AF4-4E28-AF75-036FCD6140A0}" dt="2020-07-01T14:34:17.578" v="24" actId="20577"/>
        <pc:sldMkLst>
          <pc:docMk/>
          <pc:sldMk cId="4115530790" sldId="257"/>
        </pc:sldMkLst>
        <pc:spChg chg="mod">
          <ac:chgData name="Victoria Allen" userId="S::victoriaallenexaminer_hotmail.com#ext#@doncasterutc450.onmicrosoft.com::6eb36ffa-3d37-48a7-b0c0-4dac732521fc" providerId="AD" clId="Web-{7256F083-1AF4-4E28-AF75-036FCD6140A0}" dt="2020-07-01T14:34:17.578" v="24" actId="20577"/>
          <ac:spMkLst>
            <pc:docMk/>
            <pc:sldMk cId="4115530790" sldId="257"/>
            <ac:spMk id="2" creationId="{BE57DF29-4BD2-4453-B5B5-D1BA9A6D7E48}"/>
          </ac:spMkLst>
        </pc:spChg>
      </pc:sldChg>
    </pc:docChg>
  </pc:docChgLst>
  <pc:docChgLst>
    <pc:chgData name="Victoria Allen" userId="S::victoriaallenexaminer_hotmail.com#ext#@doncasterutc450.onmicrosoft.com::6eb36ffa-3d37-48a7-b0c0-4dac732521fc" providerId="AD" clId="Web-{B70FC063-A4B7-47B4-A3A3-E4E91D2F3FEB}"/>
    <pc:docChg chg="modSld">
      <pc:chgData name="Victoria Allen" userId="S::victoriaallenexaminer_hotmail.com#ext#@doncasterutc450.onmicrosoft.com::6eb36ffa-3d37-48a7-b0c0-4dac732521fc" providerId="AD" clId="Web-{B70FC063-A4B7-47B4-A3A3-E4E91D2F3FEB}" dt="2020-07-01T14:38:47.514" v="51" actId="20577"/>
      <pc:docMkLst>
        <pc:docMk/>
      </pc:docMkLst>
      <pc:sldChg chg="addSp modSp">
        <pc:chgData name="Victoria Allen" userId="S::victoriaallenexaminer_hotmail.com#ext#@doncasterutc450.onmicrosoft.com::6eb36ffa-3d37-48a7-b0c0-4dac732521fc" providerId="AD" clId="Web-{B70FC063-A4B7-47B4-A3A3-E4E91D2F3FEB}" dt="2020-07-01T14:38:47.514" v="51" actId="20577"/>
        <pc:sldMkLst>
          <pc:docMk/>
          <pc:sldMk cId="1265239635" sldId="256"/>
        </pc:sldMkLst>
        <pc:spChg chg="add mod">
          <ac:chgData name="Victoria Allen" userId="S::victoriaallenexaminer_hotmail.com#ext#@doncasterutc450.onmicrosoft.com::6eb36ffa-3d37-48a7-b0c0-4dac732521fc" providerId="AD" clId="Web-{B70FC063-A4B7-47B4-A3A3-E4E91D2F3FEB}" dt="2020-07-01T14:38:47.514" v="51" actId="20577"/>
          <ac:spMkLst>
            <pc:docMk/>
            <pc:sldMk cId="1265239635" sldId="256"/>
            <ac:spMk id="4" creationId="{A267AB40-EA51-4563-B633-653FD3A4D242}"/>
          </ac:spMkLst>
        </pc:spChg>
        <pc:spChg chg="mod">
          <ac:chgData name="Victoria Allen" userId="S::victoriaallenexaminer_hotmail.com#ext#@doncasterutc450.onmicrosoft.com::6eb36ffa-3d37-48a7-b0c0-4dac732521fc" providerId="AD" clId="Web-{B70FC063-A4B7-47B4-A3A3-E4E91D2F3FEB}" dt="2020-07-01T14:37:52.280" v="2" actId="1076"/>
          <ac:spMkLst>
            <pc:docMk/>
            <pc:sldMk cId="1265239635" sldId="256"/>
            <ac:spMk id="7" creationId="{1E6FD191-42EB-4770-83C8-F70AF5C69E4B}"/>
          </ac:spMkLst>
        </pc:spChg>
        <pc:spChg chg="mod">
          <ac:chgData name="Victoria Allen" userId="S::victoriaallenexaminer_hotmail.com#ext#@doncasterutc450.onmicrosoft.com::6eb36ffa-3d37-48a7-b0c0-4dac732521fc" providerId="AD" clId="Web-{B70FC063-A4B7-47B4-A3A3-E4E91D2F3FEB}" dt="2020-07-01T14:38:29.889" v="45" actId="20577"/>
          <ac:spMkLst>
            <pc:docMk/>
            <pc:sldMk cId="1265239635" sldId="256"/>
            <ac:spMk id="8" creationId="{918FF082-890B-48DB-9F10-3EEF940A30C2}"/>
          </ac:spMkLst>
        </pc:spChg>
      </pc:sldChg>
    </pc:docChg>
  </pc:docChgLst>
  <pc:docChgLst>
    <pc:chgData name="lizzieskelding" userId="S::lizzieskelding_hotmail.com#ext#@doncasterutc450.onmicrosoft.com::56699fc0-b45d-4d5c-9a0a-a6ea4a203bc6" providerId="AD" clId="Web-{943A72D8-1FF8-4C5C-86E6-2228E0D60D8B}"/>
    <pc:docChg chg="modSld">
      <pc:chgData name="lizzieskelding" userId="S::lizzieskelding_hotmail.com#ext#@doncasterutc450.onmicrosoft.com::56699fc0-b45d-4d5c-9a0a-a6ea4a203bc6" providerId="AD" clId="Web-{943A72D8-1FF8-4C5C-86E6-2228E0D60D8B}" dt="2020-07-08T15:03:03.832" v="3" actId="20577"/>
      <pc:docMkLst>
        <pc:docMk/>
      </pc:docMkLst>
      <pc:sldChg chg="modSp">
        <pc:chgData name="lizzieskelding" userId="S::lizzieskelding_hotmail.com#ext#@doncasterutc450.onmicrosoft.com::56699fc0-b45d-4d5c-9a0a-a6ea4a203bc6" providerId="AD" clId="Web-{943A72D8-1FF8-4C5C-86E6-2228E0D60D8B}" dt="2020-07-08T15:03:03.832" v="2" actId="20577"/>
        <pc:sldMkLst>
          <pc:docMk/>
          <pc:sldMk cId="1265239635" sldId="256"/>
        </pc:sldMkLst>
        <pc:spChg chg="mod">
          <ac:chgData name="lizzieskelding" userId="S::lizzieskelding_hotmail.com#ext#@doncasterutc450.onmicrosoft.com::56699fc0-b45d-4d5c-9a0a-a6ea4a203bc6" providerId="AD" clId="Web-{943A72D8-1FF8-4C5C-86E6-2228E0D60D8B}" dt="2020-07-08T15:03:00.910" v="1" actId="20577"/>
          <ac:spMkLst>
            <pc:docMk/>
            <pc:sldMk cId="1265239635" sldId="256"/>
            <ac:spMk id="7" creationId="{1E6FD191-42EB-4770-83C8-F70AF5C69E4B}"/>
          </ac:spMkLst>
        </pc:spChg>
        <pc:spChg chg="mod">
          <ac:chgData name="lizzieskelding" userId="S::lizzieskelding_hotmail.com#ext#@doncasterutc450.onmicrosoft.com::56699fc0-b45d-4d5c-9a0a-a6ea4a203bc6" providerId="AD" clId="Web-{943A72D8-1FF8-4C5C-86E6-2228E0D60D8B}" dt="2020-07-08T15:03:03.832" v="2" actId="20577"/>
          <ac:spMkLst>
            <pc:docMk/>
            <pc:sldMk cId="1265239635" sldId="256"/>
            <ac:spMk id="10" creationId="{E061263A-68C3-49F4-B908-F526B820AA4A}"/>
          </ac:spMkLst>
        </pc:spChg>
      </pc:sldChg>
    </pc:docChg>
  </pc:docChgLst>
  <pc:docChgLst>
    <pc:chgData name="Victoria Allen" userId="S::victoriaallenexaminer_hotmail.com#ext#@doncasterutc450.onmicrosoft.com::6eb36ffa-3d37-48a7-b0c0-4dac732521fc" providerId="AD" clId="Web-{145F8D4E-279F-4AEA-BDA7-320CA35BFF33}"/>
    <pc:docChg chg="modSld">
      <pc:chgData name="Victoria Allen" userId="S::victoriaallenexaminer_hotmail.com#ext#@doncasterutc450.onmicrosoft.com::6eb36ffa-3d37-48a7-b0c0-4dac732521fc" providerId="AD" clId="Web-{145F8D4E-279F-4AEA-BDA7-320CA35BFF33}" dt="2020-07-01T14:39:11.498" v="3" actId="20577"/>
      <pc:docMkLst>
        <pc:docMk/>
      </pc:docMkLst>
      <pc:sldChg chg="modSp">
        <pc:chgData name="Victoria Allen" userId="S::victoriaallenexaminer_hotmail.com#ext#@doncasterutc450.onmicrosoft.com::6eb36ffa-3d37-48a7-b0c0-4dac732521fc" providerId="AD" clId="Web-{145F8D4E-279F-4AEA-BDA7-320CA35BFF33}" dt="2020-07-01T14:39:11.498" v="3" actId="20577"/>
        <pc:sldMkLst>
          <pc:docMk/>
          <pc:sldMk cId="1265239635" sldId="256"/>
        </pc:sldMkLst>
        <pc:spChg chg="mod">
          <ac:chgData name="Victoria Allen" userId="S::victoriaallenexaminer_hotmail.com#ext#@doncasterutc450.onmicrosoft.com::6eb36ffa-3d37-48a7-b0c0-4dac732521fc" providerId="AD" clId="Web-{145F8D4E-279F-4AEA-BDA7-320CA35BFF33}" dt="2020-07-01T14:39:11.498" v="3" actId="20577"/>
          <ac:spMkLst>
            <pc:docMk/>
            <pc:sldMk cId="1265239635" sldId="256"/>
            <ac:spMk id="4" creationId="{A267AB40-EA51-4563-B633-653FD3A4D242}"/>
          </ac:spMkLst>
        </pc:spChg>
      </pc:sldChg>
    </pc:docChg>
  </pc:docChgLst>
  <pc:docChgLst>
    <pc:chgData name="Victoria Allen" userId="S::victoriaallenexaminer_hotmail.com#ext#@doncasterutc450.onmicrosoft.com::6eb36ffa-3d37-48a7-b0c0-4dac732521fc" providerId="AD" clId="Web-{941A924E-A22A-410C-8BA6-E1DFAB925E59}"/>
    <pc:docChg chg="modSld">
      <pc:chgData name="Victoria Allen" userId="S::victoriaallenexaminer_hotmail.com#ext#@doncasterutc450.onmicrosoft.com::6eb36ffa-3d37-48a7-b0c0-4dac732521fc" providerId="AD" clId="Web-{941A924E-A22A-410C-8BA6-E1DFAB925E59}" dt="2020-07-01T14:39:58.014" v="24" actId="14100"/>
      <pc:docMkLst>
        <pc:docMk/>
      </pc:docMkLst>
      <pc:sldChg chg="modSp">
        <pc:chgData name="Victoria Allen" userId="S::victoriaallenexaminer_hotmail.com#ext#@doncasterutc450.onmicrosoft.com::6eb36ffa-3d37-48a7-b0c0-4dac732521fc" providerId="AD" clId="Web-{941A924E-A22A-410C-8BA6-E1DFAB925E59}" dt="2020-07-01T14:39:58.014" v="24" actId="14100"/>
        <pc:sldMkLst>
          <pc:docMk/>
          <pc:sldMk cId="1265239635" sldId="256"/>
        </pc:sldMkLst>
        <pc:spChg chg="mod">
          <ac:chgData name="Victoria Allen" userId="S::victoriaallenexaminer_hotmail.com#ext#@doncasterutc450.onmicrosoft.com::6eb36ffa-3d37-48a7-b0c0-4dac732521fc" providerId="AD" clId="Web-{941A924E-A22A-410C-8BA6-E1DFAB925E59}" dt="2020-07-01T14:39:58.014" v="24" actId="14100"/>
          <ac:spMkLst>
            <pc:docMk/>
            <pc:sldMk cId="1265239635" sldId="256"/>
            <ac:spMk id="4" creationId="{A267AB40-EA51-4563-B633-653FD3A4D242}"/>
          </ac:spMkLst>
        </pc:spChg>
      </pc:sldChg>
    </pc:docChg>
  </pc:docChgLst>
  <pc:docChgLst>
    <pc:chgData name="Victoria Allen" userId="S::victoriaallenexaminer_hotmail.com#ext#@doncasterutc450.onmicrosoft.com::6eb36ffa-3d37-48a7-b0c0-4dac732521fc" providerId="AD" clId="Web-{6A4D6D42-4194-47A5-B21C-17CF9191A1DA}"/>
    <pc:docChg chg="modSld">
      <pc:chgData name="Victoria Allen" userId="S::victoriaallenexaminer_hotmail.com#ext#@doncasterutc450.onmicrosoft.com::6eb36ffa-3d37-48a7-b0c0-4dac732521fc" providerId="AD" clId="Web-{6A4D6D42-4194-47A5-B21C-17CF9191A1DA}" dt="2020-07-01T14:36:50.356" v="53" actId="20577"/>
      <pc:docMkLst>
        <pc:docMk/>
      </pc:docMkLst>
      <pc:sldChg chg="modSp">
        <pc:chgData name="Victoria Allen" userId="S::victoriaallenexaminer_hotmail.com#ext#@doncasterutc450.onmicrosoft.com::6eb36ffa-3d37-48a7-b0c0-4dac732521fc" providerId="AD" clId="Web-{6A4D6D42-4194-47A5-B21C-17CF9191A1DA}" dt="2020-07-01T14:36:50.356" v="53" actId="20577"/>
        <pc:sldMkLst>
          <pc:docMk/>
          <pc:sldMk cId="4115530790" sldId="257"/>
        </pc:sldMkLst>
        <pc:spChg chg="mod">
          <ac:chgData name="Victoria Allen" userId="S::victoriaallenexaminer_hotmail.com#ext#@doncasterutc450.onmicrosoft.com::6eb36ffa-3d37-48a7-b0c0-4dac732521fc" providerId="AD" clId="Web-{6A4D6D42-4194-47A5-B21C-17CF9191A1DA}" dt="2020-07-01T14:35:44.793" v="16" actId="20577"/>
          <ac:spMkLst>
            <pc:docMk/>
            <pc:sldMk cId="4115530790" sldId="257"/>
            <ac:spMk id="2" creationId="{BE57DF29-4BD2-4453-B5B5-D1BA9A6D7E48}"/>
          </ac:spMkLst>
        </pc:spChg>
        <pc:spChg chg="mod">
          <ac:chgData name="Victoria Allen" userId="S::victoriaallenexaminer_hotmail.com#ext#@doncasterutc450.onmicrosoft.com::6eb36ffa-3d37-48a7-b0c0-4dac732521fc" providerId="AD" clId="Web-{6A4D6D42-4194-47A5-B21C-17CF9191A1DA}" dt="2020-07-01T14:36:50.356" v="53" actId="20577"/>
          <ac:spMkLst>
            <pc:docMk/>
            <pc:sldMk cId="4115530790" sldId="257"/>
            <ac:spMk id="3" creationId="{258FC657-5F86-416F-8B50-0E564592BECC}"/>
          </ac:spMkLst>
        </pc:spChg>
      </pc:sldChg>
    </pc:docChg>
  </pc:docChgLst>
  <pc:docChgLst>
    <pc:chgData name="lizzieskelding" userId="S::lizzieskelding_hotmail.com#ext#@doncasterutc450.onmicrosoft.com::56699fc0-b45d-4d5c-9a0a-a6ea4a203bc6" providerId="AD" clId="Web-{1A22462C-3FCD-4A66-9973-91EEC933E58D}"/>
    <pc:docChg chg="modSld">
      <pc:chgData name="lizzieskelding" userId="S::lizzieskelding_hotmail.com#ext#@doncasterutc450.onmicrosoft.com::56699fc0-b45d-4d5c-9a0a-a6ea4a203bc6" providerId="AD" clId="Web-{1A22462C-3FCD-4A66-9973-91EEC933E58D}" dt="2020-07-08T15:05:35.105" v="32" actId="20577"/>
      <pc:docMkLst>
        <pc:docMk/>
      </pc:docMkLst>
      <pc:sldChg chg="modSp">
        <pc:chgData name="lizzieskelding" userId="S::lizzieskelding_hotmail.com#ext#@doncasterutc450.onmicrosoft.com::56699fc0-b45d-4d5c-9a0a-a6ea4a203bc6" providerId="AD" clId="Web-{1A22462C-3FCD-4A66-9973-91EEC933E58D}" dt="2020-07-08T15:05:34.480" v="30" actId="20577"/>
        <pc:sldMkLst>
          <pc:docMk/>
          <pc:sldMk cId="1265239635" sldId="256"/>
        </pc:sldMkLst>
        <pc:spChg chg="mod">
          <ac:chgData name="lizzieskelding" userId="S::lizzieskelding_hotmail.com#ext#@doncasterutc450.onmicrosoft.com::56699fc0-b45d-4d5c-9a0a-a6ea4a203bc6" providerId="AD" clId="Web-{1A22462C-3FCD-4A66-9973-91EEC933E58D}" dt="2020-07-08T15:05:34.480" v="30" actId="20577"/>
          <ac:spMkLst>
            <pc:docMk/>
            <pc:sldMk cId="1265239635" sldId="256"/>
            <ac:spMk id="4" creationId="{A267AB40-EA51-4563-B633-653FD3A4D242}"/>
          </ac:spMkLst>
        </pc:spChg>
        <pc:spChg chg="mod">
          <ac:chgData name="lizzieskelding" userId="S::lizzieskelding_hotmail.com#ext#@doncasterutc450.onmicrosoft.com::56699fc0-b45d-4d5c-9a0a-a6ea4a203bc6" providerId="AD" clId="Web-{1A22462C-3FCD-4A66-9973-91EEC933E58D}" dt="2020-07-08T15:05:01.995" v="13" actId="20577"/>
          <ac:spMkLst>
            <pc:docMk/>
            <pc:sldMk cId="1265239635" sldId="256"/>
            <ac:spMk id="7" creationId="{1E6FD191-42EB-4770-83C8-F70AF5C69E4B}"/>
          </ac:spMkLst>
        </pc:spChg>
        <pc:spChg chg="mod">
          <ac:chgData name="lizzieskelding" userId="S::lizzieskelding_hotmail.com#ext#@doncasterutc450.onmicrosoft.com::56699fc0-b45d-4d5c-9a0a-a6ea4a203bc6" providerId="AD" clId="Web-{1A22462C-3FCD-4A66-9973-91EEC933E58D}" dt="2020-07-08T15:05:24.808" v="27" actId="20577"/>
          <ac:spMkLst>
            <pc:docMk/>
            <pc:sldMk cId="1265239635" sldId="256"/>
            <ac:spMk id="8" creationId="{918FF082-890B-48DB-9F10-3EEF940A30C2}"/>
          </ac:spMkLst>
        </pc:spChg>
        <pc:spChg chg="mod">
          <ac:chgData name="lizzieskelding" userId="S::lizzieskelding_hotmail.com#ext#@doncasterutc450.onmicrosoft.com::56699fc0-b45d-4d5c-9a0a-a6ea4a203bc6" providerId="AD" clId="Web-{1A22462C-3FCD-4A66-9973-91EEC933E58D}" dt="2020-07-08T15:05:28.870" v="28" actId="1076"/>
          <ac:spMkLst>
            <pc:docMk/>
            <pc:sldMk cId="1265239635" sldId="256"/>
            <ac:spMk id="11" creationId="{E374DDE1-42D6-40AC-AD79-D88FFA164543}"/>
          </ac:spMkLst>
        </pc:spChg>
        <pc:picChg chg="mod">
          <ac:chgData name="lizzieskelding" userId="S::lizzieskelding_hotmail.com#ext#@doncasterutc450.onmicrosoft.com::56699fc0-b45d-4d5c-9a0a-a6ea4a203bc6" providerId="AD" clId="Web-{1A22462C-3FCD-4A66-9973-91EEC933E58D}" dt="2020-07-08T15:05:02.933" v="14" actId="1076"/>
          <ac:picMkLst>
            <pc:docMk/>
            <pc:sldMk cId="1265239635" sldId="256"/>
            <ac:picMk id="3" creationId="{9B58211D-4A93-4308-8E40-DE6E5962A263}"/>
          </ac:picMkLst>
        </pc:picChg>
        <pc:picChg chg="mod">
          <ac:chgData name="lizzieskelding" userId="S::lizzieskelding_hotmail.com#ext#@doncasterutc450.onmicrosoft.com::56699fc0-b45d-4d5c-9a0a-a6ea4a203bc6" providerId="AD" clId="Web-{1A22462C-3FCD-4A66-9973-91EEC933E58D}" dt="2020-07-08T15:05:05.729" v="15" actId="1076"/>
          <ac:picMkLst>
            <pc:docMk/>
            <pc:sldMk cId="1265239635" sldId="256"/>
            <ac:picMk id="12" creationId="{049D3450-ABBB-4C9B-8B0F-53B1D424E17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452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1532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2338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24148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36329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9460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C1C6F-17A5-4395-B492-A0AC2FD891FB}" type="datetimeFigureOut">
              <a:rPr lang="en-GB" smtClean="0"/>
              <a:t>08/07/2020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37682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C1C6F-17A5-4395-B492-A0AC2FD891FB}" type="datetimeFigureOut">
              <a:rPr lang="en-GB" smtClean="0"/>
              <a:t>08/07/2020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79212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C6F-17A5-4395-B492-A0AC2FD891FB}" type="datetimeFigureOut">
              <a:rPr lang="en-GB" smtClean="0"/>
              <a:t>08/07/2020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63921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45134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54188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6C1C6F-17A5-4395-B492-A0AC2FD891FB}" type="datetimeFigureOut">
              <a:rPr lang="en-GB" smtClean="0"/>
              <a:t>08/07/2020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BE7721-8E2E-4CC1-9B64-76C8E925203E}" type="slidenum">
              <a:rPr lang="en-GB" smtClean="0"/>
              <a:t>‹#›</a:t>
            </a:fld>
            <a:endParaRPr lang="en-GB"/>
          </a:p>
        </p:txBody>
      </p:sp>
    </p:spTree>
    <p:extLst>
      <p:ext uri="{BB962C8B-B14F-4D97-AF65-F5344CB8AC3E}">
        <p14:creationId xmlns:p14="http://schemas.microsoft.com/office/powerpoint/2010/main" val="97756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849AD7-DF4F-43D9-8DD4-2C06E2DD8715}"/>
              </a:ext>
            </a:extLst>
          </p:cNvPr>
          <p:cNvPicPr/>
          <p:nvPr/>
        </p:nvPicPr>
        <p:blipFill>
          <a:blip r:embed="rId2">
            <a:extLst>
              <a:ext uri="{28A0092B-C50C-407E-A947-70E740481C1C}">
                <a14:useLocalDpi xmlns:a14="http://schemas.microsoft.com/office/drawing/2010/main" val="0"/>
              </a:ext>
            </a:extLst>
          </a:blip>
          <a:stretch>
            <a:fillRect/>
          </a:stretch>
        </p:blipFill>
        <p:spPr>
          <a:xfrm>
            <a:off x="1694815" y="162560"/>
            <a:ext cx="1724025" cy="757555"/>
          </a:xfrm>
          <a:prstGeom prst="rect">
            <a:avLst/>
          </a:prstGeom>
        </p:spPr>
      </p:pic>
      <p:pic>
        <p:nvPicPr>
          <p:cNvPr id="6" name="Picture 5">
            <a:extLst>
              <a:ext uri="{FF2B5EF4-FFF2-40B4-BE49-F238E27FC236}">
                <a16:creationId xmlns:a16="http://schemas.microsoft.com/office/drawing/2014/main" id="{61EB2F7D-B2CC-4ACA-B842-788653446B21}"/>
              </a:ext>
            </a:extLst>
          </p:cNvPr>
          <p:cNvPicPr/>
          <p:nvPr/>
        </p:nvPicPr>
        <p:blipFill>
          <a:blip r:embed="rId3">
            <a:extLst>
              <a:ext uri="{28A0092B-C50C-407E-A947-70E740481C1C}">
                <a14:useLocalDpi xmlns:a14="http://schemas.microsoft.com/office/drawing/2010/main" val="0"/>
              </a:ext>
            </a:extLst>
          </a:blip>
          <a:stretch>
            <a:fillRect/>
          </a:stretch>
        </p:blipFill>
        <p:spPr>
          <a:xfrm>
            <a:off x="311150" y="967740"/>
            <a:ext cx="3219450" cy="495300"/>
          </a:xfrm>
          <a:prstGeom prst="rect">
            <a:avLst/>
          </a:prstGeom>
        </p:spPr>
      </p:pic>
      <p:sp>
        <p:nvSpPr>
          <p:cNvPr id="7" name="Text Box 8">
            <a:extLst>
              <a:ext uri="{FF2B5EF4-FFF2-40B4-BE49-F238E27FC236}">
                <a16:creationId xmlns:a16="http://schemas.microsoft.com/office/drawing/2014/main" id="{1E6FD191-42EB-4770-83C8-F70AF5C69E4B}"/>
              </a:ext>
            </a:extLst>
          </p:cNvPr>
          <p:cNvSpPr txBox="1"/>
          <p:nvPr/>
        </p:nvSpPr>
        <p:spPr>
          <a:xfrm>
            <a:off x="294481" y="1706881"/>
            <a:ext cx="6248717" cy="76022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b="1" dirty="0">
                <a:latin typeface="Arial" panose="020B0604020202020204" pitchFamily="34" charset="0"/>
                <a:cs typeface="Arial" panose="020B0604020202020204" pitchFamily="34" charset="0"/>
              </a:rPr>
              <a:t>What does this qualification cover? </a:t>
            </a:r>
            <a:endParaRPr lang="en-GB" sz="1200" dirty="0">
              <a:latin typeface="Arial" panose="020B0604020202020204" pitchFamily="34" charset="0"/>
              <a:cs typeface="Arial" panose="020B0604020202020204" pitchFamily="34" charset="0"/>
            </a:endParaRPr>
          </a:p>
          <a:p>
            <a:r>
              <a:rPr lang="en-GB" sz="1200" dirty="0">
                <a:latin typeface="Arial"/>
                <a:cs typeface="Arial"/>
              </a:rPr>
              <a:t>By taking </a:t>
            </a:r>
            <a:r>
              <a:rPr lang="en-GB" sz="1200" b="1" dirty="0">
                <a:latin typeface="Arial"/>
                <a:cs typeface="Arial"/>
              </a:rPr>
              <a:t>A Level Film Studies </a:t>
            </a:r>
            <a:r>
              <a:rPr lang="en-GB" sz="1200" dirty="0">
                <a:latin typeface="Arial"/>
                <a:cs typeface="Arial"/>
              </a:rPr>
              <a:t>as part of your programme of study, you will learn and engage critically with, and explore, a wide range of films to develop personal responses to film through textual analysis. You will have the opportunity to enjoy a variety of critically acclaimed films across major genres. These include films from different cultural perspectives, films from the Silent Era to the present day, and different forms of film, including documentary, shorts and experimental cinema.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will also learn how </a:t>
            </a:r>
            <a:r>
              <a:rPr lang="en-GB" sz="1200" b="1" dirty="0">
                <a:latin typeface="Arial" panose="020B0604020202020204" pitchFamily="34" charset="0"/>
                <a:cs typeface="Arial" panose="020B0604020202020204" pitchFamily="34" charset="0"/>
              </a:rPr>
              <a:t>academic theory links to professional work practice </a:t>
            </a:r>
            <a:r>
              <a:rPr lang="en-GB" sz="1200" dirty="0">
                <a:latin typeface="Arial" panose="020B0604020202020204" pitchFamily="34" charset="0"/>
                <a:cs typeface="Arial" panose="020B0604020202020204" pitchFamily="34" charset="0"/>
              </a:rPr>
              <a:t>by completing a creative production where you are offered the opportunity to either create your own short film or write a screenplay in response to a brief set by OCR. </a:t>
            </a:r>
          </a:p>
          <a:p>
            <a:r>
              <a:rPr lang="en-GB" sz="1200" dirty="0">
                <a:latin typeface="Arial"/>
                <a:cs typeface="Arial"/>
              </a:rPr>
              <a:t>The qualification links to the Level 3 Cambridge Technical in Digital Media and you can take the A Level if you are studying either of the two pathways: </a:t>
            </a:r>
            <a:endParaRPr lang="en-GB" sz="1200" dirty="0">
              <a:latin typeface="Arial" panose="020B0604020202020204" pitchFamily="34" charset="0"/>
              <a:cs typeface="Arial" panose="020B0604020202020204" pitchFamily="34" charset="0"/>
            </a:endParaRPr>
          </a:p>
          <a:p>
            <a:r>
              <a:rPr lang="en-GB" sz="1200" dirty="0">
                <a:latin typeface="Arial"/>
                <a:cs typeface="Arial"/>
              </a:rPr>
              <a:t>• </a:t>
            </a:r>
            <a:r>
              <a:rPr lang="en-GB" sz="1200" b="1" dirty="0">
                <a:latin typeface="Arial"/>
                <a:cs typeface="Arial"/>
              </a:rPr>
              <a:t>Digital content for Interactive Media </a:t>
            </a:r>
            <a:r>
              <a:rPr lang="en-GB" sz="1200" dirty="0">
                <a:latin typeface="Arial"/>
                <a:cs typeface="Arial"/>
              </a:rPr>
              <a:t>(links to A Level Film Studies on this pathway include short film animation and scripting of video game narratives) </a:t>
            </a:r>
            <a:endParaRPr lang="en-GB" sz="1200" dirty="0">
              <a:latin typeface="Arial" panose="020B0604020202020204" pitchFamily="34" charset="0"/>
              <a:cs typeface="Arial" panose="020B0604020202020204" pitchFamily="34" charset="0"/>
            </a:endParaRPr>
          </a:p>
          <a:p>
            <a:r>
              <a:rPr lang="en-GB" sz="1200" dirty="0">
                <a:latin typeface="Arial"/>
                <a:cs typeface="Arial"/>
              </a:rPr>
              <a:t>• </a:t>
            </a:r>
            <a:r>
              <a:rPr lang="en-GB" sz="1200" b="1" dirty="0">
                <a:latin typeface="Arial"/>
                <a:cs typeface="Arial"/>
              </a:rPr>
              <a:t>Moving Image and Audio Production </a:t>
            </a:r>
            <a:r>
              <a:rPr lang="en-GB" sz="1200" dirty="0">
                <a:latin typeface="Arial"/>
                <a:cs typeface="Arial"/>
              </a:rPr>
              <a:t>(links to A Level Film Studies on this pathway include film production, TV production, creating film scores, scriptwriting and creating special and visual effects for film).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a:cs typeface="Arial"/>
              </a:rPr>
              <a:t>There are three units that you will study for this A Level: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a:cs typeface="Arial"/>
              </a:rPr>
              <a:t>• Film History o Section A covers Film Form in US Cinema from the Silent Era to 1990  </a:t>
            </a:r>
            <a:r>
              <a:rPr lang="en-GB" sz="1200" b="1" dirty="0">
                <a:latin typeface="Arial"/>
                <a:cs typeface="Arial"/>
              </a:rPr>
              <a:t>Section B covers European Cinema History – European Surrealism, German Expressionism, French New Wave.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Critical Approaches to Film o Section A Contemporary British and US Film </a:t>
            </a:r>
          </a:p>
          <a:p>
            <a:r>
              <a:rPr lang="en-GB" sz="1200" dirty="0">
                <a:latin typeface="Arial"/>
                <a:cs typeface="Arial"/>
              </a:rPr>
              <a:t> Section B Documentary.    </a:t>
            </a:r>
            <a:endParaRPr lang="en-GB" sz="1200" dirty="0">
              <a:latin typeface="Arial" panose="020B0604020202020204" pitchFamily="34" charset="0"/>
              <a:cs typeface="Arial" panose="020B0604020202020204" pitchFamily="34" charset="0"/>
            </a:endParaRPr>
          </a:p>
          <a:p>
            <a:r>
              <a:rPr lang="en-GB" sz="1200" dirty="0">
                <a:latin typeface="Arial"/>
                <a:cs typeface="Arial"/>
              </a:rPr>
              <a:t> Section C Ideology.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Creating Short Film o Creating a short film </a:t>
            </a:r>
          </a:p>
          <a:p>
            <a:r>
              <a:rPr lang="en-GB" sz="1200" dirty="0">
                <a:latin typeface="Arial"/>
                <a:cs typeface="Arial"/>
              </a:rPr>
              <a:t>Creating a screenplay and storyboard.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You will be working with local and national digital media companies and film specialists as part of the units you study and completing employer led projects throughout the course. </a:t>
            </a:r>
            <a:r>
              <a:rPr lang="en-GB" sz="1200" b="1" dirty="0">
                <a:effectLst/>
                <a:latin typeface="Arial" panose="020B0604020202020204" pitchFamily="34" charset="0"/>
                <a:ea typeface="Calibri" panose="020F050202020403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918FF082-890B-48DB-9F10-3EEF940A30C2}"/>
              </a:ext>
            </a:extLst>
          </p:cNvPr>
          <p:cNvSpPr/>
          <p:nvPr/>
        </p:nvSpPr>
        <p:spPr>
          <a:xfrm>
            <a:off x="293211" y="8771207"/>
            <a:ext cx="6270308" cy="93159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650" dirty="0">
              <a:latin typeface="Arial"/>
              <a:ea typeface="Times New Roman"/>
              <a:cs typeface="Arial"/>
            </a:endParaRPr>
          </a:p>
        </p:txBody>
      </p:sp>
      <p:sp>
        <p:nvSpPr>
          <p:cNvPr id="9" name="Rectangle 8">
            <a:extLst>
              <a:ext uri="{FF2B5EF4-FFF2-40B4-BE49-F238E27FC236}">
                <a16:creationId xmlns:a16="http://schemas.microsoft.com/office/drawing/2014/main" id="{ADB8F714-86A5-41E6-B5C3-D1884B59C474}"/>
              </a:ext>
            </a:extLst>
          </p:cNvPr>
          <p:cNvSpPr/>
          <p:nvPr/>
        </p:nvSpPr>
        <p:spPr>
          <a:xfrm>
            <a:off x="311150" y="1026915"/>
            <a:ext cx="1787669" cy="369332"/>
          </a:xfrm>
          <a:prstGeom prst="rect">
            <a:avLst/>
          </a:prstGeom>
        </p:spPr>
        <p:txBody>
          <a:bodyPr wrap="none">
            <a:spAutoFit/>
          </a:bodyPr>
          <a:lstStyle/>
          <a:p>
            <a:pPr>
              <a:spcAft>
                <a:spcPts val="0"/>
              </a:spcAft>
            </a:pPr>
            <a:r>
              <a:rPr lang="en-GB" b="1" dirty="0">
                <a:solidFill>
                  <a:srgbClr val="FFFFFF"/>
                </a:solidFill>
                <a:latin typeface="Arial" panose="020B0604020202020204" pitchFamily="34" charset="0"/>
                <a:ea typeface="Calibri" panose="020F0502020204030204" pitchFamily="34" charset="0"/>
                <a:cs typeface="Times New Roman" panose="02020603050405020304" pitchFamily="18" charset="0"/>
              </a:rPr>
              <a:t>FILM STUDIES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061263A-68C3-49F4-B908-F526B820AA4A}"/>
              </a:ext>
            </a:extLst>
          </p:cNvPr>
          <p:cNvSpPr/>
          <p:nvPr/>
        </p:nvSpPr>
        <p:spPr>
          <a:xfrm>
            <a:off x="1732915" y="193061"/>
            <a:ext cx="1724025" cy="707886"/>
          </a:xfrm>
          <a:prstGeom prst="rect">
            <a:avLst/>
          </a:prstGeom>
        </p:spPr>
        <p:txBody>
          <a:bodyPr wrap="square" anchor="t">
            <a:spAutoFit/>
          </a:bodyPr>
          <a:lstStyle/>
          <a:p>
            <a:pPr>
              <a:spcAft>
                <a:spcPts val="0"/>
              </a:spcAft>
            </a:pPr>
            <a:r>
              <a:rPr lang="en-GB" sz="2200" b="1">
                <a:solidFill>
                  <a:srgbClr val="FFFFFF"/>
                </a:solidFill>
                <a:latin typeface="Arial"/>
                <a:ea typeface="Calibri" panose="020F0502020204030204" pitchFamily="34" charset="0"/>
                <a:cs typeface="Times New Roman"/>
              </a:rPr>
              <a:t>A LEVEL</a:t>
            </a:r>
            <a:endParaRPr lang="en-GB" sz="1200">
              <a:latin typeface="Arial"/>
              <a:ea typeface="Calibri" panose="020F0502020204030204" pitchFamily="34" charset="0"/>
              <a:cs typeface="Times New Roman"/>
            </a:endParaRPr>
          </a:p>
          <a:p>
            <a:pPr>
              <a:spcAft>
                <a:spcPts val="0"/>
              </a:spcAft>
            </a:pPr>
            <a:r>
              <a:rPr lang="en-GB" i="1" dirty="0">
                <a:solidFill>
                  <a:srgbClr val="FFFFFF"/>
                </a:solidFill>
                <a:latin typeface="Arial" panose="020B0604020202020204" pitchFamily="34" charset="0"/>
                <a:ea typeface="Calibri" panose="020F0502020204030204" pitchFamily="34" charset="0"/>
                <a:cs typeface="Times New Roman" panose="02020603050405020304" pitchFamily="18" charset="0"/>
              </a:rPr>
              <a:t>Specification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oncaster UTC - Education - Doncaster - 244 photos | Facebook">
            <a:extLst>
              <a:ext uri="{FF2B5EF4-FFF2-40B4-BE49-F238E27FC236}">
                <a16:creationId xmlns:a16="http://schemas.microsoft.com/office/drawing/2014/main" id="{D3DCF911-8C90-4C02-BB7C-60D308E3F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74DDE1-42D6-40AC-AD79-D88FFA164543}"/>
              </a:ext>
            </a:extLst>
          </p:cNvPr>
          <p:cNvSpPr txBox="1"/>
          <p:nvPr/>
        </p:nvSpPr>
        <p:spPr>
          <a:xfrm>
            <a:off x="251302" y="8772575"/>
            <a:ext cx="2603500" cy="646331"/>
          </a:xfrm>
          <a:prstGeom prst="rect">
            <a:avLst/>
          </a:prstGeom>
          <a:noFill/>
        </p:spPr>
        <p:txBody>
          <a:bodyPr wrap="square" rtlCol="0" anchor="t">
            <a:spAutoFit/>
          </a:bodyPr>
          <a:lstStyle/>
          <a:p>
            <a:r>
              <a:rPr lang="en-GB" b="1" dirty="0"/>
              <a:t>What’s included </a:t>
            </a:r>
            <a:endParaRPr lang="en-GB" dirty="0"/>
          </a:p>
          <a:p>
            <a:endParaRPr lang="en-GB" dirty="0"/>
          </a:p>
        </p:txBody>
      </p:sp>
      <p:pic>
        <p:nvPicPr>
          <p:cNvPr id="2" name="Picture 2" descr="OCR | Cambridge Assessment">
            <a:extLst>
              <a:ext uri="{FF2B5EF4-FFF2-40B4-BE49-F238E27FC236}">
                <a16:creationId xmlns:a16="http://schemas.microsoft.com/office/drawing/2014/main" id="{995AB23D-2CC7-4093-A657-D49E686DF4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74" t="7672" r="14259" b="16137"/>
          <a:stretch/>
        </p:blipFill>
        <p:spPr bwMode="auto">
          <a:xfrm>
            <a:off x="324097" y="233678"/>
            <a:ext cx="1370717" cy="6375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B58211D-4A93-4308-8E40-DE6E5962A263}"/>
              </a:ext>
            </a:extLst>
          </p:cNvPr>
          <p:cNvPicPr>
            <a:picLocks noChangeAspect="1"/>
          </p:cNvPicPr>
          <p:nvPr/>
        </p:nvPicPr>
        <p:blipFill>
          <a:blip r:embed="rId6"/>
          <a:stretch>
            <a:fillRect/>
          </a:stretch>
        </p:blipFill>
        <p:spPr>
          <a:xfrm>
            <a:off x="3690906" y="6762458"/>
            <a:ext cx="630922" cy="931595"/>
          </a:xfrm>
          <a:prstGeom prst="rect">
            <a:avLst/>
          </a:prstGeom>
        </p:spPr>
      </p:pic>
      <p:pic>
        <p:nvPicPr>
          <p:cNvPr id="12" name="Picture 11">
            <a:extLst>
              <a:ext uri="{FF2B5EF4-FFF2-40B4-BE49-F238E27FC236}">
                <a16:creationId xmlns:a16="http://schemas.microsoft.com/office/drawing/2014/main" id="{049D3450-ABBB-4C9B-8B0F-53B1D424E174}"/>
              </a:ext>
            </a:extLst>
          </p:cNvPr>
          <p:cNvPicPr>
            <a:picLocks noChangeAspect="1"/>
          </p:cNvPicPr>
          <p:nvPr/>
        </p:nvPicPr>
        <p:blipFill>
          <a:blip r:embed="rId7"/>
          <a:stretch>
            <a:fillRect/>
          </a:stretch>
        </p:blipFill>
        <p:spPr>
          <a:xfrm>
            <a:off x="4588792" y="6716738"/>
            <a:ext cx="681251" cy="1018780"/>
          </a:xfrm>
          <a:prstGeom prst="rect">
            <a:avLst/>
          </a:prstGeom>
        </p:spPr>
      </p:pic>
      <p:sp>
        <p:nvSpPr>
          <p:cNvPr id="4" name="TextBox 3">
            <a:extLst>
              <a:ext uri="{FF2B5EF4-FFF2-40B4-BE49-F238E27FC236}">
                <a16:creationId xmlns:a16="http://schemas.microsoft.com/office/drawing/2014/main" id="{A267AB40-EA51-4563-B633-653FD3A4D242}"/>
              </a:ext>
            </a:extLst>
          </p:cNvPr>
          <p:cNvSpPr txBox="1"/>
          <p:nvPr/>
        </p:nvSpPr>
        <p:spPr>
          <a:xfrm>
            <a:off x="429482" y="9155522"/>
            <a:ext cx="6247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Analysis of set film texts, critical analysis, film production.</a:t>
            </a:r>
            <a:endParaRPr lang="en-GB" dirty="0">
              <a:cs typeface="Calibri"/>
            </a:endParaRPr>
          </a:p>
        </p:txBody>
      </p:sp>
    </p:spTree>
    <p:extLst>
      <p:ext uri="{BB962C8B-B14F-4D97-AF65-F5344CB8AC3E}">
        <p14:creationId xmlns:p14="http://schemas.microsoft.com/office/powerpoint/2010/main" val="126523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ncaster UTC - Education - Doncaster - 244 photos | Facebook">
            <a:extLst>
              <a:ext uri="{FF2B5EF4-FFF2-40B4-BE49-F238E27FC236}">
                <a16:creationId xmlns:a16="http://schemas.microsoft.com/office/drawing/2014/main" id="{ACDBACB8-8C13-499E-BDC4-AC4D2B47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BE57DF29-4BD2-4453-B5B5-D1BA9A6D7E48}"/>
              </a:ext>
            </a:extLst>
          </p:cNvPr>
          <p:cNvSpPr txBox="1"/>
          <p:nvPr/>
        </p:nvSpPr>
        <p:spPr>
          <a:xfrm>
            <a:off x="208279" y="350520"/>
            <a:ext cx="2982595" cy="258027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a:ea typeface="Calibri" panose="020F0502020204030204" pitchFamily="34" charset="0"/>
                <a:cs typeface="Times New Roman"/>
              </a:rPr>
              <a:t>Key Features</a:t>
            </a:r>
            <a:endParaRPr lang="en-GB" sz="1200" dirty="0">
              <a:effectLst/>
              <a:latin typeface="Arial"/>
              <a:ea typeface="Calibri" panose="020F0502020204030204" pitchFamily="34" charset="0"/>
              <a:cs typeface="Times New Roman"/>
            </a:endParaRPr>
          </a:p>
          <a:p>
            <a:endParaRPr lang="en-GB" sz="1400" b="1" dirty="0">
              <a:latin typeface="Arial"/>
              <a:ea typeface="Calibri" panose="020F0502020204030204" pitchFamily="34" charset="0"/>
              <a:cs typeface="Times New Roman"/>
            </a:endParaRPr>
          </a:p>
          <a:p>
            <a:pPr marL="171450" indent="-171450">
              <a:buFont typeface="Arial,Sans-Serif"/>
              <a:buChar char="•"/>
            </a:pPr>
            <a:r>
              <a:rPr lang="en-GB" sz="1400" dirty="0">
                <a:latin typeface="Arial"/>
                <a:cs typeface="Arial"/>
              </a:rPr>
              <a:t>Study of US cinema</a:t>
            </a:r>
            <a:endParaRPr lang="en-GB" sz="1400" dirty="0">
              <a:ea typeface="+mn-lt"/>
              <a:cs typeface="+mn-lt"/>
            </a:endParaRPr>
          </a:p>
          <a:p>
            <a:pPr marL="171450" indent="-171450">
              <a:buFont typeface="Arial,Sans-Serif"/>
              <a:buChar char="•"/>
            </a:pPr>
            <a:r>
              <a:rPr lang="en-GB" sz="1400" dirty="0">
                <a:latin typeface="Arial"/>
                <a:cs typeface="Arial"/>
              </a:rPr>
              <a:t>Study of UK cinema</a:t>
            </a:r>
            <a:endParaRPr lang="en-US" sz="1400" dirty="0">
              <a:ea typeface="+mn-lt"/>
              <a:cs typeface="+mn-lt"/>
            </a:endParaRPr>
          </a:p>
          <a:p>
            <a:pPr marL="171450" indent="-171450">
              <a:buFont typeface="Arial,Sans-Serif"/>
              <a:buChar char="•"/>
            </a:pPr>
            <a:r>
              <a:rPr lang="en-GB" sz="1400" dirty="0">
                <a:latin typeface="Arial"/>
                <a:cs typeface="Arial"/>
              </a:rPr>
              <a:t>Study of developments in film making</a:t>
            </a:r>
            <a:endParaRPr lang="en-GB" sz="1400" dirty="0">
              <a:ea typeface="+mn-lt"/>
              <a:cs typeface="+mn-lt"/>
            </a:endParaRPr>
          </a:p>
          <a:p>
            <a:pPr marL="171450" indent="-171450">
              <a:buFont typeface="Arial,Sans-Serif"/>
              <a:buChar char="•"/>
            </a:pPr>
            <a:r>
              <a:rPr lang="en-GB" sz="1400" dirty="0">
                <a:latin typeface="Arial"/>
                <a:cs typeface="Arial"/>
              </a:rPr>
              <a:t>Analysis of documentary cinema</a:t>
            </a:r>
          </a:p>
          <a:p>
            <a:pPr marL="171450" indent="-171450">
              <a:buFont typeface="Arial,Sans-Serif"/>
              <a:buChar char="•"/>
            </a:pPr>
            <a:r>
              <a:rPr lang="en-GB" sz="1400" dirty="0">
                <a:latin typeface="Arial"/>
                <a:cs typeface="Arial"/>
              </a:rPr>
              <a:t>Analysis of foreign cinema</a:t>
            </a:r>
            <a:endParaRPr lang="en-GB" sz="1400" dirty="0">
              <a:ea typeface="+mn-lt"/>
              <a:cs typeface="+mn-lt"/>
            </a:endParaRPr>
          </a:p>
          <a:p>
            <a:pPr marL="171450" indent="-171450">
              <a:buFont typeface="Arial,Sans-Serif"/>
              <a:buChar char="•"/>
            </a:pPr>
            <a:r>
              <a:rPr lang="en-GB" sz="1400" dirty="0">
                <a:latin typeface="Arial"/>
                <a:cs typeface="Arial"/>
              </a:rPr>
              <a:t>Film production</a:t>
            </a:r>
            <a:endParaRPr lang="en-GB" sz="1400" dirty="0">
              <a:ea typeface="+mn-lt"/>
              <a:cs typeface="+mn-lt"/>
            </a:endParaRPr>
          </a:p>
          <a:p>
            <a:pPr marL="171450" indent="-171450">
              <a:buFont typeface="Arial,Sans-Serif"/>
              <a:buChar char="•"/>
            </a:pPr>
            <a:r>
              <a:rPr lang="en-GB" sz="1400" dirty="0">
                <a:latin typeface="Arial"/>
                <a:cs typeface="Arial"/>
              </a:rPr>
              <a:t>Editing </a:t>
            </a:r>
            <a:endParaRPr lang="en-US" sz="1400" dirty="0">
              <a:ea typeface="+mn-lt"/>
              <a:cs typeface="+mn-lt"/>
            </a:endParaRPr>
          </a:p>
          <a:p>
            <a:pPr marL="171450" indent="-171450">
              <a:buFont typeface="Arial,Sans-Serif"/>
              <a:buChar char="•"/>
            </a:pPr>
            <a:r>
              <a:rPr lang="en-GB" sz="1400" dirty="0">
                <a:latin typeface="Arial"/>
                <a:cs typeface="Arial"/>
              </a:rPr>
              <a:t>Scriptwriting</a:t>
            </a:r>
            <a:endParaRPr lang="en-GB" dirty="0"/>
          </a:p>
          <a:p>
            <a:endParaRPr lang="en-GB" sz="120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13">
            <a:extLst>
              <a:ext uri="{FF2B5EF4-FFF2-40B4-BE49-F238E27FC236}">
                <a16:creationId xmlns:a16="http://schemas.microsoft.com/office/drawing/2014/main" id="{258FC657-5F86-416F-8B50-0E564592BECC}"/>
              </a:ext>
            </a:extLst>
          </p:cNvPr>
          <p:cNvSpPr txBox="1"/>
          <p:nvPr/>
        </p:nvSpPr>
        <p:spPr>
          <a:xfrm>
            <a:off x="3254375" y="360680"/>
            <a:ext cx="2019301" cy="25603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a:ea typeface="Calibri" panose="020F0502020204030204" pitchFamily="34" charset="0"/>
                <a:cs typeface="Times New Roman"/>
              </a:rPr>
              <a:t>Links to workplace</a:t>
            </a:r>
            <a:endParaRPr lang="en-GB" sz="1200" dirty="0">
              <a:effectLst/>
              <a:latin typeface="Arial"/>
              <a:ea typeface="Calibri" panose="020F0502020204030204" pitchFamily="34" charset="0"/>
              <a:cs typeface="Times New Roman"/>
            </a:endParaRPr>
          </a:p>
          <a:p>
            <a:pPr>
              <a:spcAft>
                <a:spcPts val="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a:buChar char="•"/>
            </a:pPr>
            <a:r>
              <a:rPr lang="en-GB" sz="1200" dirty="0">
                <a:ea typeface="+mn-lt"/>
                <a:cs typeface="+mn-lt"/>
              </a:rPr>
              <a:t>Film marketing</a:t>
            </a:r>
            <a:r>
              <a:rPr lang="en-US" sz="1200" dirty="0">
                <a:ea typeface="+mn-lt"/>
                <a:cs typeface="+mn-lt"/>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a:buChar char="•"/>
            </a:pPr>
            <a:r>
              <a:rPr lang="en-GB" sz="1200" dirty="0">
                <a:ea typeface="+mn-lt"/>
                <a:cs typeface="+mn-lt"/>
              </a:rPr>
              <a:t>Film critic</a:t>
            </a:r>
            <a:r>
              <a:rPr lang="en-US" sz="1200" dirty="0">
                <a:ea typeface="+mn-lt"/>
                <a:cs typeface="+mn-lt"/>
              </a:rPr>
              <a:t> </a:t>
            </a:r>
            <a:endParaRPr lang="en-GB" dirty="0">
              <a:cs typeface="Calibri" panose="020F0502020204030204"/>
            </a:endParaRPr>
          </a:p>
          <a:p>
            <a:pPr marL="171450" indent="-171450">
              <a:buFont typeface="Arial"/>
              <a:buChar char="•"/>
            </a:pPr>
            <a:r>
              <a:rPr lang="en-GB" sz="1200" dirty="0">
                <a:ea typeface="+mn-lt"/>
                <a:cs typeface="+mn-lt"/>
              </a:rPr>
              <a:t>Learning production </a:t>
            </a:r>
            <a:endParaRPr lang="en-GB" dirty="0">
              <a:ea typeface="+mn-lt"/>
              <a:cs typeface="+mn-lt"/>
            </a:endParaRPr>
          </a:p>
          <a:p>
            <a:pPr marL="171450" indent="-171450">
              <a:buFont typeface="Arial"/>
              <a:buChar char="•"/>
            </a:pPr>
            <a:r>
              <a:rPr lang="en-GB" sz="1200" dirty="0">
                <a:ea typeface="+mn-lt"/>
                <a:cs typeface="+mn-lt"/>
              </a:rPr>
              <a:t>techniques for TV, Film and video on demand</a:t>
            </a:r>
            <a:r>
              <a:rPr lang="en-US" sz="1200" dirty="0">
                <a:ea typeface="+mn-lt"/>
                <a:cs typeface="+mn-lt"/>
              </a:rPr>
              <a:t> </a:t>
            </a:r>
            <a:endParaRPr lang="en-GB">
              <a:cs typeface="Calibri"/>
            </a:endParaRPr>
          </a:p>
          <a:p>
            <a:pPr marL="171450" indent="-171450">
              <a:buFont typeface="Arial"/>
              <a:buChar char="•"/>
            </a:pPr>
            <a:r>
              <a:rPr lang="en-GB" sz="1200" dirty="0">
                <a:ea typeface="+mn-lt"/>
                <a:cs typeface="+mn-lt"/>
              </a:rPr>
              <a:t>Debate</a:t>
            </a:r>
            <a:r>
              <a:rPr lang="en-US" sz="1200" dirty="0">
                <a:ea typeface="+mn-lt"/>
                <a:cs typeface="+mn-lt"/>
              </a:rPr>
              <a:t> </a:t>
            </a:r>
            <a:endParaRPr lang="en-GB" dirty="0">
              <a:cs typeface="Calibri" panose="020F0502020204030204"/>
            </a:endParaRPr>
          </a:p>
          <a:p>
            <a:pPr marL="171450" indent="-171450">
              <a:buFont typeface="Arial"/>
              <a:buChar char="•"/>
            </a:pPr>
            <a:r>
              <a:rPr lang="en-GB" sz="1200" dirty="0">
                <a:ea typeface="+mn-lt"/>
                <a:cs typeface="+mn-lt"/>
              </a:rPr>
              <a:t>Communication skills</a:t>
            </a:r>
            <a:r>
              <a:rPr lang="en-US" sz="1200" dirty="0">
                <a:ea typeface="+mn-lt"/>
                <a:cs typeface="+mn-lt"/>
              </a:rPr>
              <a:t> </a:t>
            </a:r>
            <a:endParaRPr lang="en-GB" dirty="0">
              <a:cs typeface="Calibri" panose="020F0502020204030204"/>
            </a:endParaRPr>
          </a:p>
          <a:p>
            <a:pPr marL="171450" indent="-171450">
              <a:buFont typeface="Arial"/>
              <a:buChar char="•"/>
            </a:pPr>
            <a:r>
              <a:rPr lang="en-GB" sz="1200" dirty="0">
                <a:ea typeface="+mn-lt"/>
                <a:cs typeface="+mn-lt"/>
              </a:rPr>
              <a:t>Written response and journalism</a:t>
            </a:r>
          </a:p>
          <a:p>
            <a:pPr marL="171450" indent="-171450">
              <a:buFont typeface="Arial"/>
              <a:buChar char="•"/>
            </a:pPr>
            <a:r>
              <a:rPr lang="en-GB" sz="1200" dirty="0">
                <a:ea typeface="+mn-lt"/>
                <a:cs typeface="+mn-lt"/>
              </a:rPr>
              <a:t>Team-work</a:t>
            </a:r>
          </a:p>
        </p:txBody>
      </p:sp>
      <p:pic>
        <p:nvPicPr>
          <p:cNvPr id="7" name="Picture 6">
            <a:extLst>
              <a:ext uri="{FF2B5EF4-FFF2-40B4-BE49-F238E27FC236}">
                <a16:creationId xmlns:a16="http://schemas.microsoft.com/office/drawing/2014/main" id="{79161661-5DF1-4BF0-96F3-C0A3931A85BF}"/>
              </a:ext>
            </a:extLst>
          </p:cNvPr>
          <p:cNvPicPr>
            <a:picLocks noChangeAspect="1"/>
          </p:cNvPicPr>
          <p:nvPr/>
        </p:nvPicPr>
        <p:blipFill>
          <a:blip r:embed="rId3"/>
          <a:stretch>
            <a:fillRect/>
          </a:stretch>
        </p:blipFill>
        <p:spPr>
          <a:xfrm>
            <a:off x="208279" y="3328668"/>
            <a:ext cx="4892040" cy="2359588"/>
          </a:xfrm>
          <a:prstGeom prst="rect">
            <a:avLst/>
          </a:prstGeom>
        </p:spPr>
      </p:pic>
      <p:pic>
        <p:nvPicPr>
          <p:cNvPr id="8" name="Picture 7">
            <a:extLst>
              <a:ext uri="{FF2B5EF4-FFF2-40B4-BE49-F238E27FC236}">
                <a16:creationId xmlns:a16="http://schemas.microsoft.com/office/drawing/2014/main" id="{894A1B9F-199F-455B-97DA-32EE7D022A82}"/>
              </a:ext>
            </a:extLst>
          </p:cNvPr>
          <p:cNvPicPr>
            <a:picLocks noChangeAspect="1"/>
          </p:cNvPicPr>
          <p:nvPr/>
        </p:nvPicPr>
        <p:blipFill>
          <a:blip r:embed="rId4"/>
          <a:stretch>
            <a:fillRect/>
          </a:stretch>
        </p:blipFill>
        <p:spPr>
          <a:xfrm>
            <a:off x="233673" y="6144286"/>
            <a:ext cx="4892040" cy="1707028"/>
          </a:xfrm>
          <a:prstGeom prst="rect">
            <a:avLst/>
          </a:prstGeom>
        </p:spPr>
      </p:pic>
      <p:pic>
        <p:nvPicPr>
          <p:cNvPr id="9" name="Picture 8">
            <a:extLst>
              <a:ext uri="{FF2B5EF4-FFF2-40B4-BE49-F238E27FC236}">
                <a16:creationId xmlns:a16="http://schemas.microsoft.com/office/drawing/2014/main" id="{7E601792-ABB0-48A9-9742-37A89F410D5C}"/>
              </a:ext>
            </a:extLst>
          </p:cNvPr>
          <p:cNvPicPr>
            <a:picLocks noChangeAspect="1"/>
          </p:cNvPicPr>
          <p:nvPr/>
        </p:nvPicPr>
        <p:blipFill>
          <a:blip r:embed="rId5"/>
          <a:stretch>
            <a:fillRect/>
          </a:stretch>
        </p:blipFill>
        <p:spPr>
          <a:xfrm>
            <a:off x="248913" y="8317913"/>
            <a:ext cx="4892040" cy="1253262"/>
          </a:xfrm>
          <a:prstGeom prst="rect">
            <a:avLst/>
          </a:prstGeom>
        </p:spPr>
      </p:pic>
      <p:pic>
        <p:nvPicPr>
          <p:cNvPr id="10" name="Picture 9">
            <a:extLst>
              <a:ext uri="{FF2B5EF4-FFF2-40B4-BE49-F238E27FC236}">
                <a16:creationId xmlns:a16="http://schemas.microsoft.com/office/drawing/2014/main" id="{C1A9C75A-CC9E-4F5A-82E9-DACEA3141D76}"/>
              </a:ext>
            </a:extLst>
          </p:cNvPr>
          <p:cNvPicPr>
            <a:picLocks noChangeAspect="1"/>
          </p:cNvPicPr>
          <p:nvPr/>
        </p:nvPicPr>
        <p:blipFill>
          <a:blip r:embed="rId6"/>
          <a:stretch>
            <a:fillRect/>
          </a:stretch>
        </p:blipFill>
        <p:spPr>
          <a:xfrm>
            <a:off x="5273676" y="2604210"/>
            <a:ext cx="1423574" cy="2090874"/>
          </a:xfrm>
          <a:prstGeom prst="rect">
            <a:avLst/>
          </a:prstGeom>
        </p:spPr>
      </p:pic>
      <p:pic>
        <p:nvPicPr>
          <p:cNvPr id="11" name="Picture 10">
            <a:extLst>
              <a:ext uri="{FF2B5EF4-FFF2-40B4-BE49-F238E27FC236}">
                <a16:creationId xmlns:a16="http://schemas.microsoft.com/office/drawing/2014/main" id="{61873B35-61F1-469D-B7A2-D511C24F7986}"/>
              </a:ext>
            </a:extLst>
          </p:cNvPr>
          <p:cNvPicPr>
            <a:picLocks noChangeAspect="1"/>
          </p:cNvPicPr>
          <p:nvPr/>
        </p:nvPicPr>
        <p:blipFill>
          <a:blip r:embed="rId7"/>
          <a:stretch>
            <a:fillRect/>
          </a:stretch>
        </p:blipFill>
        <p:spPr>
          <a:xfrm>
            <a:off x="5248841" y="5134790"/>
            <a:ext cx="1499974" cy="2090874"/>
          </a:xfrm>
          <a:prstGeom prst="rect">
            <a:avLst/>
          </a:prstGeom>
        </p:spPr>
      </p:pic>
      <p:pic>
        <p:nvPicPr>
          <p:cNvPr id="12" name="Picture 11">
            <a:extLst>
              <a:ext uri="{FF2B5EF4-FFF2-40B4-BE49-F238E27FC236}">
                <a16:creationId xmlns:a16="http://schemas.microsoft.com/office/drawing/2014/main" id="{94CD0432-E0E3-4A3C-B4F9-92B57A0C97E4}"/>
              </a:ext>
            </a:extLst>
          </p:cNvPr>
          <p:cNvPicPr>
            <a:picLocks noChangeAspect="1"/>
          </p:cNvPicPr>
          <p:nvPr/>
        </p:nvPicPr>
        <p:blipFill>
          <a:blip r:embed="rId8"/>
          <a:stretch>
            <a:fillRect/>
          </a:stretch>
        </p:blipFill>
        <p:spPr>
          <a:xfrm>
            <a:off x="5257854" y="7619225"/>
            <a:ext cx="1416676" cy="1983346"/>
          </a:xfrm>
          <a:prstGeom prst="rect">
            <a:avLst/>
          </a:prstGeom>
        </p:spPr>
      </p:pic>
    </p:spTree>
    <p:extLst>
      <p:ext uri="{BB962C8B-B14F-4D97-AF65-F5344CB8AC3E}">
        <p14:creationId xmlns:p14="http://schemas.microsoft.com/office/powerpoint/2010/main" val="4115530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BB34914879AA43A80A7FAD5D336354" ma:contentTypeVersion="9" ma:contentTypeDescription="Create a new document." ma:contentTypeScope="" ma:versionID="b06fc3ff9d87009e34c91f5e760de746">
  <xsd:schema xmlns:xsd="http://www.w3.org/2001/XMLSchema" xmlns:xs="http://www.w3.org/2001/XMLSchema" xmlns:p="http://schemas.microsoft.com/office/2006/metadata/properties" xmlns:ns2="3ed48692-dfab-40da-bce2-ffc2283ddabb" targetNamespace="http://schemas.microsoft.com/office/2006/metadata/properties" ma:root="true" ma:fieldsID="926f945bdc93164be99f61e03499c491" ns2:_="">
    <xsd:import namespace="3ed48692-dfab-40da-bce2-ffc2283dda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8692-dfab-40da-bce2-ffc2283dd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176894-7F70-4B3E-AEAE-62FC6A3A82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DF3159E-4614-4449-9F9B-03734410C57E}">
  <ds:schemaRefs>
    <ds:schemaRef ds:uri="http://schemas.microsoft.com/sharepoint/v3/contenttype/forms"/>
  </ds:schemaRefs>
</ds:datastoreItem>
</file>

<file path=customXml/itemProps3.xml><?xml version="1.0" encoding="utf-8"?>
<ds:datastoreItem xmlns:ds="http://schemas.openxmlformats.org/officeDocument/2006/customXml" ds:itemID="{C19F9428-85E1-4717-A661-1F25B276EE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8692-dfab-40da-bce2-ffc2283dd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245</TotalTime>
  <Words>364</Words>
  <Application>Microsoft Office PowerPoint</Application>
  <PresentationFormat>A4 Paper (210x297 mm)</PresentationFormat>
  <Paragraphs>33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Naylor</dc:creator>
  <cp:lastModifiedBy>Natasha Naylor</cp:lastModifiedBy>
  <cp:revision>83</cp:revision>
  <dcterms:created xsi:type="dcterms:W3CDTF">2020-06-18T14:18:28Z</dcterms:created>
  <dcterms:modified xsi:type="dcterms:W3CDTF">2020-07-08T15:05:39Z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0x01010029BB34914879AA43A80A7FAD5D336354</vt:lpwstr>
  </property>
</Properties>
</file>